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6" Type="http://schemas.openxmlformats.org/officeDocument/2006/relationships/custom-properties" Target="docProps/custom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69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6600"/>
    <a:srgbClr val="B54A01"/>
    <a:srgbClr val="D99279"/>
    <a:srgbClr val="F2A16A"/>
    <a:srgbClr val="EE833A"/>
    <a:srgbClr val="ED7C2F"/>
    <a:srgbClr val="C78E0F"/>
    <a:srgbClr val="D8AB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7A058E3-F3B1-4CB5-946F-C7CC5B3CD2FD}" v="4" dt="2024-08-08T12:03:12.425"/>
  </p1510:revLst>
</p1510:revInfo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62"/>
    <p:restoredTop sz="96283" autoAdjust="0"/>
  </p:normalViewPr>
  <p:slideViewPr>
    <p:cSldViewPr snapToGrid="0" snapToObjects="1">
      <p:cViewPr varScale="1">
        <p:scale>
          <a:sx n="106" d="100"/>
          <a:sy n="106" d="100"/>
        </p:scale>
        <p:origin x="100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>
      <a:schemeClr val="accent2"/>
      <a:schemeClr val="accent3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C78487D-82B4-4C4D-9B5C-DACB0563000E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2" csCatId="colorful" phldr="1"/>
      <dgm:spPr/>
      <dgm:t>
        <a:bodyPr/>
        <a:lstStyle/>
        <a:p>
          <a:endParaRPr lang="en-US"/>
        </a:p>
      </dgm:t>
    </dgm:pt>
    <dgm:pt modelId="{D0652B15-6BF8-4FCB-88F1-2374073F6B6D}">
      <dgm:prSet/>
      <dgm:spPr/>
      <dgm:t>
        <a:bodyPr/>
        <a:lstStyle/>
        <a:p>
          <a:r>
            <a:rPr lang="en-GB" dirty="0"/>
            <a:t>HEnEx ETSS API</a:t>
          </a:r>
          <a:endParaRPr lang="en-US" dirty="0"/>
        </a:p>
      </dgm:t>
    </dgm:pt>
    <dgm:pt modelId="{CEF69394-1FB3-4DF6-BEA4-9D729DB4AE09}" type="parTrans" cxnId="{C6258A72-5DAB-49E4-A802-3223D0A87CEB}">
      <dgm:prSet/>
      <dgm:spPr/>
      <dgm:t>
        <a:bodyPr/>
        <a:lstStyle/>
        <a:p>
          <a:endParaRPr lang="en-US"/>
        </a:p>
      </dgm:t>
    </dgm:pt>
    <dgm:pt modelId="{8284BF97-5875-485C-BAAA-706378E4129C}" type="sibTrans" cxnId="{C6258A72-5DAB-49E4-A802-3223D0A87CEB}">
      <dgm:prSet/>
      <dgm:spPr/>
      <dgm:t>
        <a:bodyPr/>
        <a:lstStyle/>
        <a:p>
          <a:endParaRPr lang="en-US"/>
        </a:p>
      </dgm:t>
    </dgm:pt>
    <dgm:pt modelId="{800BF7BB-3FEA-40D2-AB17-C693507C2AB8}">
      <dgm:prSet/>
      <dgm:spPr/>
      <dgm:t>
        <a:bodyPr/>
        <a:lstStyle/>
        <a:p>
          <a:r>
            <a:rPr lang="en-US" b="0" i="0" baseline="0"/>
            <a:t>Steps to explore HEnEx ETSS API services</a:t>
          </a:r>
          <a:endParaRPr lang="en-US"/>
        </a:p>
      </dgm:t>
    </dgm:pt>
    <dgm:pt modelId="{7CD37C88-AAA5-4D69-8804-FFC503462748}" type="parTrans" cxnId="{88CAA39C-80A1-45BA-8D73-3FDB2D32AAF4}">
      <dgm:prSet/>
      <dgm:spPr/>
      <dgm:t>
        <a:bodyPr/>
        <a:lstStyle/>
        <a:p>
          <a:endParaRPr lang="en-US"/>
        </a:p>
      </dgm:t>
    </dgm:pt>
    <dgm:pt modelId="{41B77ABF-6C39-4066-B411-6C51964427C4}" type="sibTrans" cxnId="{88CAA39C-80A1-45BA-8D73-3FDB2D32AAF4}">
      <dgm:prSet/>
      <dgm:spPr/>
      <dgm:t>
        <a:bodyPr/>
        <a:lstStyle/>
        <a:p>
          <a:endParaRPr lang="en-US"/>
        </a:p>
      </dgm:t>
    </dgm:pt>
    <dgm:pt modelId="{5472F866-D701-461F-9DA0-A0B50B931BCB}">
      <dgm:prSet/>
      <dgm:spPr/>
      <dgm:t>
        <a:bodyPr/>
        <a:lstStyle/>
        <a:p>
          <a:r>
            <a:rPr lang="en-US"/>
            <a:t>Service Fees</a:t>
          </a:r>
        </a:p>
      </dgm:t>
    </dgm:pt>
    <dgm:pt modelId="{04A00265-A660-46AA-A88D-9153AABBD0C9}" type="parTrans" cxnId="{3D9660EE-0016-424F-8880-46F7C3B5F624}">
      <dgm:prSet/>
      <dgm:spPr/>
      <dgm:t>
        <a:bodyPr/>
        <a:lstStyle/>
        <a:p>
          <a:endParaRPr lang="en-US"/>
        </a:p>
      </dgm:t>
    </dgm:pt>
    <dgm:pt modelId="{8D3A6A45-EFA8-4273-967E-B40A0FC3B751}" type="sibTrans" cxnId="{3D9660EE-0016-424F-8880-46F7C3B5F624}">
      <dgm:prSet/>
      <dgm:spPr/>
      <dgm:t>
        <a:bodyPr/>
        <a:lstStyle/>
        <a:p>
          <a:endParaRPr lang="en-US"/>
        </a:p>
      </dgm:t>
    </dgm:pt>
    <dgm:pt modelId="{4295FF49-A480-4A6B-AC6C-02346498074C}">
      <dgm:prSet/>
      <dgm:spPr/>
      <dgm:t>
        <a:bodyPr/>
        <a:lstStyle/>
        <a:p>
          <a:r>
            <a:rPr lang="en-US" dirty="0"/>
            <a:t>HEnEx Support Services</a:t>
          </a:r>
        </a:p>
      </dgm:t>
    </dgm:pt>
    <dgm:pt modelId="{28527874-DE6A-4D00-B33F-31C46F25EAC9}" type="parTrans" cxnId="{86D377EA-6F68-4B14-A34C-FEE2EABD9ECE}">
      <dgm:prSet/>
      <dgm:spPr/>
      <dgm:t>
        <a:bodyPr/>
        <a:lstStyle/>
        <a:p>
          <a:endParaRPr lang="en-US"/>
        </a:p>
      </dgm:t>
    </dgm:pt>
    <dgm:pt modelId="{78D5F075-F165-4A38-BDE9-3B3D4BD05073}" type="sibTrans" cxnId="{86D377EA-6F68-4B14-A34C-FEE2EABD9ECE}">
      <dgm:prSet/>
      <dgm:spPr/>
      <dgm:t>
        <a:bodyPr/>
        <a:lstStyle/>
        <a:p>
          <a:endParaRPr lang="en-US"/>
        </a:p>
      </dgm:t>
    </dgm:pt>
    <dgm:pt modelId="{8D8474C7-F7AC-45B3-BABB-0983569B5827}" type="pres">
      <dgm:prSet presAssocID="{EC78487D-82B4-4C4D-9B5C-DACB0563000E}" presName="root" presStyleCnt="0">
        <dgm:presLayoutVars>
          <dgm:dir/>
          <dgm:resizeHandles val="exact"/>
        </dgm:presLayoutVars>
      </dgm:prSet>
      <dgm:spPr/>
    </dgm:pt>
    <dgm:pt modelId="{CE9824BC-815A-437F-AF0C-CFE816A299CA}" type="pres">
      <dgm:prSet presAssocID="{D0652B15-6BF8-4FCB-88F1-2374073F6B6D}" presName="compNode" presStyleCnt="0"/>
      <dgm:spPr/>
    </dgm:pt>
    <dgm:pt modelId="{045A69BD-C4D6-4FD1-A277-EFBD63B4F3A4}" type="pres">
      <dgm:prSet presAssocID="{D0652B15-6BF8-4FCB-88F1-2374073F6B6D}" presName="bgRect" presStyleLbl="bgShp" presStyleIdx="0" presStyleCnt="4"/>
      <dgm:spPr>
        <a:gradFill flip="none" rotWithShape="0">
          <a:gsLst>
            <a:gs pos="0">
              <a:schemeClr val="accent2">
                <a:lumMod val="60000"/>
                <a:lumOff val="40000"/>
                <a:shade val="30000"/>
                <a:satMod val="115000"/>
              </a:schemeClr>
            </a:gs>
            <a:gs pos="50000">
              <a:schemeClr val="accent2">
                <a:lumMod val="60000"/>
                <a:lumOff val="40000"/>
                <a:shade val="67500"/>
                <a:satMod val="115000"/>
              </a:schemeClr>
            </a:gs>
            <a:gs pos="100000">
              <a:schemeClr val="accent2">
                <a:lumMod val="60000"/>
                <a:lumOff val="40000"/>
                <a:shade val="100000"/>
                <a:satMod val="115000"/>
              </a:schemeClr>
            </a:gs>
          </a:gsLst>
          <a:path path="circle">
            <a:fillToRect l="100000" t="100000"/>
          </a:path>
          <a:tileRect r="-100000" b="-100000"/>
        </a:gradFill>
      </dgm:spPr>
    </dgm:pt>
    <dgm:pt modelId="{CF2FF9DA-E050-42B5-A5F4-2B3C74AC6D9C}" type="pres">
      <dgm:prSet presAssocID="{D0652B15-6BF8-4FCB-88F1-2374073F6B6D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oud Computing outline"/>
        </a:ext>
      </dgm:extLst>
    </dgm:pt>
    <dgm:pt modelId="{86A4BBB8-A304-487C-96B7-60735A78C008}" type="pres">
      <dgm:prSet presAssocID="{D0652B15-6BF8-4FCB-88F1-2374073F6B6D}" presName="spaceRect" presStyleCnt="0"/>
      <dgm:spPr/>
    </dgm:pt>
    <dgm:pt modelId="{EF41F92B-D5C4-4D7A-BE15-B4E216E3A89D}" type="pres">
      <dgm:prSet presAssocID="{D0652B15-6BF8-4FCB-88F1-2374073F6B6D}" presName="parTx" presStyleLbl="revTx" presStyleIdx="0" presStyleCnt="4">
        <dgm:presLayoutVars>
          <dgm:chMax val="0"/>
          <dgm:chPref val="0"/>
        </dgm:presLayoutVars>
      </dgm:prSet>
      <dgm:spPr/>
    </dgm:pt>
    <dgm:pt modelId="{AE541034-B41D-4457-878C-E7B6B628B4EA}" type="pres">
      <dgm:prSet presAssocID="{8284BF97-5875-485C-BAAA-706378E4129C}" presName="sibTrans" presStyleCnt="0"/>
      <dgm:spPr/>
    </dgm:pt>
    <dgm:pt modelId="{35655BD5-7C1C-45F4-B770-A9097E8464CB}" type="pres">
      <dgm:prSet presAssocID="{800BF7BB-3FEA-40D2-AB17-C693507C2AB8}" presName="compNode" presStyleCnt="0"/>
      <dgm:spPr/>
    </dgm:pt>
    <dgm:pt modelId="{79A31ACB-63C7-48C5-BCBD-F2947218D6E1}" type="pres">
      <dgm:prSet presAssocID="{800BF7BB-3FEA-40D2-AB17-C693507C2AB8}" presName="bgRect" presStyleLbl="bgShp" presStyleIdx="1" presStyleCnt="4"/>
      <dgm:spPr>
        <a:gradFill flip="none" rotWithShape="0">
          <a:gsLst>
            <a:gs pos="0">
              <a:srgbClr val="D99279">
                <a:shade val="30000"/>
                <a:satMod val="115000"/>
              </a:srgbClr>
            </a:gs>
            <a:gs pos="50000">
              <a:srgbClr val="D99279">
                <a:shade val="67500"/>
                <a:satMod val="115000"/>
              </a:srgbClr>
            </a:gs>
            <a:gs pos="100000">
              <a:srgbClr val="D99279">
                <a:shade val="100000"/>
                <a:satMod val="115000"/>
              </a:srgbClr>
            </a:gs>
          </a:gsLst>
          <a:path path="circle">
            <a:fillToRect t="100000" r="100000"/>
          </a:path>
          <a:tileRect l="-100000" b="-100000"/>
        </a:gradFill>
      </dgm:spPr>
    </dgm:pt>
    <dgm:pt modelId="{338F920E-3031-4AB0-9570-B6B7A0533B60}" type="pres">
      <dgm:prSet presAssocID="{800BF7BB-3FEA-40D2-AB17-C693507C2AB8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gnifying glass"/>
        </a:ext>
      </dgm:extLst>
    </dgm:pt>
    <dgm:pt modelId="{4CBED724-9C47-4E19-8FDD-585E15060819}" type="pres">
      <dgm:prSet presAssocID="{800BF7BB-3FEA-40D2-AB17-C693507C2AB8}" presName="spaceRect" presStyleCnt="0"/>
      <dgm:spPr/>
    </dgm:pt>
    <dgm:pt modelId="{A408D3BB-ED7D-45FE-907A-F4EB6C10957C}" type="pres">
      <dgm:prSet presAssocID="{800BF7BB-3FEA-40D2-AB17-C693507C2AB8}" presName="parTx" presStyleLbl="revTx" presStyleIdx="1" presStyleCnt="4">
        <dgm:presLayoutVars>
          <dgm:chMax val="0"/>
          <dgm:chPref val="0"/>
        </dgm:presLayoutVars>
      </dgm:prSet>
      <dgm:spPr/>
    </dgm:pt>
    <dgm:pt modelId="{48B67BFA-5C13-491E-ACBF-513FFD9B9666}" type="pres">
      <dgm:prSet presAssocID="{41B77ABF-6C39-4066-B411-6C51964427C4}" presName="sibTrans" presStyleCnt="0"/>
      <dgm:spPr/>
    </dgm:pt>
    <dgm:pt modelId="{E2861770-499F-417F-8428-4327FF317687}" type="pres">
      <dgm:prSet presAssocID="{5472F866-D701-461F-9DA0-A0B50B931BCB}" presName="compNode" presStyleCnt="0"/>
      <dgm:spPr/>
    </dgm:pt>
    <dgm:pt modelId="{5DE65819-D2BC-48B8-B71F-1722F7466B4B}" type="pres">
      <dgm:prSet presAssocID="{5472F866-D701-461F-9DA0-A0B50B931BCB}" presName="bgRect" presStyleLbl="bgShp" presStyleIdx="2" presStyleCnt="4"/>
      <dgm:spPr>
        <a:gradFill flip="none" rotWithShape="0">
          <a:gsLst>
            <a:gs pos="0">
              <a:schemeClr val="accent2">
                <a:hueOff val="-970242"/>
                <a:satOff val="-55952"/>
                <a:lumOff val="5752"/>
                <a:shade val="30000"/>
                <a:satMod val="115000"/>
              </a:schemeClr>
            </a:gs>
            <a:gs pos="50000">
              <a:schemeClr val="accent2">
                <a:hueOff val="-970242"/>
                <a:satOff val="-55952"/>
                <a:lumOff val="5752"/>
                <a:shade val="67500"/>
                <a:satMod val="115000"/>
              </a:schemeClr>
            </a:gs>
            <a:gs pos="100000">
              <a:schemeClr val="accent2">
                <a:hueOff val="-970242"/>
                <a:satOff val="-55952"/>
                <a:lumOff val="5752"/>
                <a:shade val="100000"/>
                <a:satMod val="115000"/>
              </a:schemeClr>
            </a:gs>
          </a:gsLst>
          <a:lin ang="8100000" scaled="1"/>
          <a:tileRect/>
        </a:gradFill>
      </dgm:spPr>
    </dgm:pt>
    <dgm:pt modelId="{EE944DEA-25B6-4825-A870-F4E4C9E4B7D2}" type="pres">
      <dgm:prSet presAssocID="{5472F866-D701-461F-9DA0-A0B50B931BCB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oney"/>
        </a:ext>
      </dgm:extLst>
    </dgm:pt>
    <dgm:pt modelId="{3F49E320-17D6-474E-864D-B52E4A4F198A}" type="pres">
      <dgm:prSet presAssocID="{5472F866-D701-461F-9DA0-A0B50B931BCB}" presName="spaceRect" presStyleCnt="0"/>
      <dgm:spPr/>
    </dgm:pt>
    <dgm:pt modelId="{FD811C10-650C-42EB-9F04-DB4EB71A9C0C}" type="pres">
      <dgm:prSet presAssocID="{5472F866-D701-461F-9DA0-A0B50B931BCB}" presName="parTx" presStyleLbl="revTx" presStyleIdx="2" presStyleCnt="4">
        <dgm:presLayoutVars>
          <dgm:chMax val="0"/>
          <dgm:chPref val="0"/>
        </dgm:presLayoutVars>
      </dgm:prSet>
      <dgm:spPr/>
    </dgm:pt>
    <dgm:pt modelId="{55B39611-D3E5-4EEF-A387-B64C4EEF5FF4}" type="pres">
      <dgm:prSet presAssocID="{8D3A6A45-EFA8-4273-967E-B40A0FC3B751}" presName="sibTrans" presStyleCnt="0"/>
      <dgm:spPr/>
    </dgm:pt>
    <dgm:pt modelId="{92000D83-1673-42A8-A0EA-6AA7D1244DDF}" type="pres">
      <dgm:prSet presAssocID="{4295FF49-A480-4A6B-AC6C-02346498074C}" presName="compNode" presStyleCnt="0"/>
      <dgm:spPr/>
    </dgm:pt>
    <dgm:pt modelId="{3A6F1F7E-7DD3-4368-BCF8-7CAE7A82DC45}" type="pres">
      <dgm:prSet presAssocID="{4295FF49-A480-4A6B-AC6C-02346498074C}" presName="bgRect" presStyleLbl="bgShp" presStyleIdx="3" presStyleCnt="4"/>
      <dgm:spPr>
        <a:gradFill flip="none" rotWithShape="0">
          <a:gsLst>
            <a:gs pos="0">
              <a:srgbClr val="CC6600">
                <a:shade val="30000"/>
                <a:satMod val="115000"/>
              </a:srgbClr>
            </a:gs>
            <a:gs pos="50000">
              <a:srgbClr val="CC6600">
                <a:shade val="67500"/>
                <a:satMod val="115000"/>
              </a:srgbClr>
            </a:gs>
            <a:gs pos="100000">
              <a:srgbClr val="CC6600">
                <a:shade val="100000"/>
                <a:satMod val="115000"/>
              </a:srgbClr>
            </a:gs>
          </a:gsLst>
          <a:lin ang="10800000" scaled="1"/>
          <a:tileRect/>
        </a:gradFill>
      </dgm:spPr>
    </dgm:pt>
    <dgm:pt modelId="{947E2B86-AD21-4F72-BC3C-2BD6397C79F1}" type="pres">
      <dgm:prSet presAssocID="{4295FF49-A480-4A6B-AC6C-02346498074C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all center"/>
        </a:ext>
      </dgm:extLst>
    </dgm:pt>
    <dgm:pt modelId="{3162A70C-E2C1-44B7-BBB8-537A08BC8460}" type="pres">
      <dgm:prSet presAssocID="{4295FF49-A480-4A6B-AC6C-02346498074C}" presName="spaceRect" presStyleCnt="0"/>
      <dgm:spPr/>
    </dgm:pt>
    <dgm:pt modelId="{7164B38C-9D0E-4621-9CB1-AEA4270481B2}" type="pres">
      <dgm:prSet presAssocID="{4295FF49-A480-4A6B-AC6C-02346498074C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4BC47A22-6290-4065-9163-155CFEB2712F}" type="presOf" srcId="{800BF7BB-3FEA-40D2-AB17-C693507C2AB8}" destId="{A408D3BB-ED7D-45FE-907A-F4EB6C10957C}" srcOrd="0" destOrd="0" presId="urn:microsoft.com/office/officeart/2018/2/layout/IconVerticalSolidList"/>
    <dgm:cxn modelId="{4A2A3127-9319-4EAC-8A72-1E0CAB6362A3}" type="presOf" srcId="{EC78487D-82B4-4C4D-9B5C-DACB0563000E}" destId="{8D8474C7-F7AC-45B3-BABB-0983569B5827}" srcOrd="0" destOrd="0" presId="urn:microsoft.com/office/officeart/2018/2/layout/IconVerticalSolidList"/>
    <dgm:cxn modelId="{C6258A72-5DAB-49E4-A802-3223D0A87CEB}" srcId="{EC78487D-82B4-4C4D-9B5C-DACB0563000E}" destId="{D0652B15-6BF8-4FCB-88F1-2374073F6B6D}" srcOrd="0" destOrd="0" parTransId="{CEF69394-1FB3-4DF6-BEA4-9D729DB4AE09}" sibTransId="{8284BF97-5875-485C-BAAA-706378E4129C}"/>
    <dgm:cxn modelId="{80C8CD74-94B0-4119-A9D2-CA8367C5FE18}" type="presOf" srcId="{D0652B15-6BF8-4FCB-88F1-2374073F6B6D}" destId="{EF41F92B-D5C4-4D7A-BE15-B4E216E3A89D}" srcOrd="0" destOrd="0" presId="urn:microsoft.com/office/officeart/2018/2/layout/IconVerticalSolidList"/>
    <dgm:cxn modelId="{88CAA39C-80A1-45BA-8D73-3FDB2D32AAF4}" srcId="{EC78487D-82B4-4C4D-9B5C-DACB0563000E}" destId="{800BF7BB-3FEA-40D2-AB17-C693507C2AB8}" srcOrd="1" destOrd="0" parTransId="{7CD37C88-AAA5-4D69-8804-FFC503462748}" sibTransId="{41B77ABF-6C39-4066-B411-6C51964427C4}"/>
    <dgm:cxn modelId="{63C460AA-6C17-4300-BD12-F15E3505FA79}" type="presOf" srcId="{5472F866-D701-461F-9DA0-A0B50B931BCB}" destId="{FD811C10-650C-42EB-9F04-DB4EB71A9C0C}" srcOrd="0" destOrd="0" presId="urn:microsoft.com/office/officeart/2018/2/layout/IconVerticalSolidList"/>
    <dgm:cxn modelId="{CCC2C0D6-FFF0-4AE1-B572-F9AE9FB3C22A}" type="presOf" srcId="{4295FF49-A480-4A6B-AC6C-02346498074C}" destId="{7164B38C-9D0E-4621-9CB1-AEA4270481B2}" srcOrd="0" destOrd="0" presId="urn:microsoft.com/office/officeart/2018/2/layout/IconVerticalSolidList"/>
    <dgm:cxn modelId="{86D377EA-6F68-4B14-A34C-FEE2EABD9ECE}" srcId="{EC78487D-82B4-4C4D-9B5C-DACB0563000E}" destId="{4295FF49-A480-4A6B-AC6C-02346498074C}" srcOrd="3" destOrd="0" parTransId="{28527874-DE6A-4D00-B33F-31C46F25EAC9}" sibTransId="{78D5F075-F165-4A38-BDE9-3B3D4BD05073}"/>
    <dgm:cxn modelId="{3D9660EE-0016-424F-8880-46F7C3B5F624}" srcId="{EC78487D-82B4-4C4D-9B5C-DACB0563000E}" destId="{5472F866-D701-461F-9DA0-A0B50B931BCB}" srcOrd="2" destOrd="0" parTransId="{04A00265-A660-46AA-A88D-9153AABBD0C9}" sibTransId="{8D3A6A45-EFA8-4273-967E-B40A0FC3B751}"/>
    <dgm:cxn modelId="{F9E6BCF4-84FA-48EA-8DD7-A36E3F18743E}" type="presParOf" srcId="{8D8474C7-F7AC-45B3-BABB-0983569B5827}" destId="{CE9824BC-815A-437F-AF0C-CFE816A299CA}" srcOrd="0" destOrd="0" presId="urn:microsoft.com/office/officeart/2018/2/layout/IconVerticalSolidList"/>
    <dgm:cxn modelId="{3E2034B1-BE9F-4B8A-9210-B85DFDEF38F2}" type="presParOf" srcId="{CE9824BC-815A-437F-AF0C-CFE816A299CA}" destId="{045A69BD-C4D6-4FD1-A277-EFBD63B4F3A4}" srcOrd="0" destOrd="0" presId="urn:microsoft.com/office/officeart/2018/2/layout/IconVerticalSolidList"/>
    <dgm:cxn modelId="{993515FC-3923-4829-ABDA-669F3C1B8E81}" type="presParOf" srcId="{CE9824BC-815A-437F-AF0C-CFE816A299CA}" destId="{CF2FF9DA-E050-42B5-A5F4-2B3C74AC6D9C}" srcOrd="1" destOrd="0" presId="urn:microsoft.com/office/officeart/2018/2/layout/IconVerticalSolidList"/>
    <dgm:cxn modelId="{DC2F98DC-F4BD-4AEA-AF63-1FF24DDB65B2}" type="presParOf" srcId="{CE9824BC-815A-437F-AF0C-CFE816A299CA}" destId="{86A4BBB8-A304-487C-96B7-60735A78C008}" srcOrd="2" destOrd="0" presId="urn:microsoft.com/office/officeart/2018/2/layout/IconVerticalSolidList"/>
    <dgm:cxn modelId="{6A568DA3-4CEE-49C8-AE62-D0393F873B2A}" type="presParOf" srcId="{CE9824BC-815A-437F-AF0C-CFE816A299CA}" destId="{EF41F92B-D5C4-4D7A-BE15-B4E216E3A89D}" srcOrd="3" destOrd="0" presId="urn:microsoft.com/office/officeart/2018/2/layout/IconVerticalSolidList"/>
    <dgm:cxn modelId="{E13F925E-1AEE-49C0-8BDB-D726FF9C51A9}" type="presParOf" srcId="{8D8474C7-F7AC-45B3-BABB-0983569B5827}" destId="{AE541034-B41D-4457-878C-E7B6B628B4EA}" srcOrd="1" destOrd="0" presId="urn:microsoft.com/office/officeart/2018/2/layout/IconVerticalSolidList"/>
    <dgm:cxn modelId="{75A487D1-C108-466C-ACAA-B79CAA87771A}" type="presParOf" srcId="{8D8474C7-F7AC-45B3-BABB-0983569B5827}" destId="{35655BD5-7C1C-45F4-B770-A9097E8464CB}" srcOrd="2" destOrd="0" presId="urn:microsoft.com/office/officeart/2018/2/layout/IconVerticalSolidList"/>
    <dgm:cxn modelId="{32E3417C-90D7-4363-8634-8BB4C8E860AA}" type="presParOf" srcId="{35655BD5-7C1C-45F4-B770-A9097E8464CB}" destId="{79A31ACB-63C7-48C5-BCBD-F2947218D6E1}" srcOrd="0" destOrd="0" presId="urn:microsoft.com/office/officeart/2018/2/layout/IconVerticalSolidList"/>
    <dgm:cxn modelId="{CA3F3612-4B08-489B-8F2C-ED9CC0C9782D}" type="presParOf" srcId="{35655BD5-7C1C-45F4-B770-A9097E8464CB}" destId="{338F920E-3031-4AB0-9570-B6B7A0533B60}" srcOrd="1" destOrd="0" presId="urn:microsoft.com/office/officeart/2018/2/layout/IconVerticalSolidList"/>
    <dgm:cxn modelId="{0CDFC803-AE7E-4D06-BDC5-88C425797D66}" type="presParOf" srcId="{35655BD5-7C1C-45F4-B770-A9097E8464CB}" destId="{4CBED724-9C47-4E19-8FDD-585E15060819}" srcOrd="2" destOrd="0" presId="urn:microsoft.com/office/officeart/2018/2/layout/IconVerticalSolidList"/>
    <dgm:cxn modelId="{3E24DC3E-9D10-4E55-8006-1FADD175C75E}" type="presParOf" srcId="{35655BD5-7C1C-45F4-B770-A9097E8464CB}" destId="{A408D3BB-ED7D-45FE-907A-F4EB6C10957C}" srcOrd="3" destOrd="0" presId="urn:microsoft.com/office/officeart/2018/2/layout/IconVerticalSolidList"/>
    <dgm:cxn modelId="{A7AE5059-B10E-4662-8045-38F2E6B66929}" type="presParOf" srcId="{8D8474C7-F7AC-45B3-BABB-0983569B5827}" destId="{48B67BFA-5C13-491E-ACBF-513FFD9B9666}" srcOrd="3" destOrd="0" presId="urn:microsoft.com/office/officeart/2018/2/layout/IconVerticalSolidList"/>
    <dgm:cxn modelId="{8D6CD4D7-83D0-4BA0-B562-2C73A8A48818}" type="presParOf" srcId="{8D8474C7-F7AC-45B3-BABB-0983569B5827}" destId="{E2861770-499F-417F-8428-4327FF317687}" srcOrd="4" destOrd="0" presId="urn:microsoft.com/office/officeart/2018/2/layout/IconVerticalSolidList"/>
    <dgm:cxn modelId="{1CB0C9A6-2263-4B62-897A-5D24BE5B0834}" type="presParOf" srcId="{E2861770-499F-417F-8428-4327FF317687}" destId="{5DE65819-D2BC-48B8-B71F-1722F7466B4B}" srcOrd="0" destOrd="0" presId="urn:microsoft.com/office/officeart/2018/2/layout/IconVerticalSolidList"/>
    <dgm:cxn modelId="{57625C34-B780-4206-9EB1-1726EFC6F03F}" type="presParOf" srcId="{E2861770-499F-417F-8428-4327FF317687}" destId="{EE944DEA-25B6-4825-A870-F4E4C9E4B7D2}" srcOrd="1" destOrd="0" presId="urn:microsoft.com/office/officeart/2018/2/layout/IconVerticalSolidList"/>
    <dgm:cxn modelId="{F51BAEB0-102D-47C0-A43F-B1663033C115}" type="presParOf" srcId="{E2861770-499F-417F-8428-4327FF317687}" destId="{3F49E320-17D6-474E-864D-B52E4A4F198A}" srcOrd="2" destOrd="0" presId="urn:microsoft.com/office/officeart/2018/2/layout/IconVerticalSolidList"/>
    <dgm:cxn modelId="{0A57565C-B754-42C0-93B7-7BB6E84B1786}" type="presParOf" srcId="{E2861770-499F-417F-8428-4327FF317687}" destId="{FD811C10-650C-42EB-9F04-DB4EB71A9C0C}" srcOrd="3" destOrd="0" presId="urn:microsoft.com/office/officeart/2018/2/layout/IconVerticalSolidList"/>
    <dgm:cxn modelId="{805AA9FC-4886-47A4-AD52-B7B7991D996A}" type="presParOf" srcId="{8D8474C7-F7AC-45B3-BABB-0983569B5827}" destId="{55B39611-D3E5-4EEF-A387-B64C4EEF5FF4}" srcOrd="5" destOrd="0" presId="urn:microsoft.com/office/officeart/2018/2/layout/IconVerticalSolidList"/>
    <dgm:cxn modelId="{01A0ADE2-D20D-4B99-BE4F-E4768317515A}" type="presParOf" srcId="{8D8474C7-F7AC-45B3-BABB-0983569B5827}" destId="{92000D83-1673-42A8-A0EA-6AA7D1244DDF}" srcOrd="6" destOrd="0" presId="urn:microsoft.com/office/officeart/2018/2/layout/IconVerticalSolidList"/>
    <dgm:cxn modelId="{E2804FEF-019B-4FDC-8DF5-0BE9C72EAB3C}" type="presParOf" srcId="{92000D83-1673-42A8-A0EA-6AA7D1244DDF}" destId="{3A6F1F7E-7DD3-4368-BCF8-7CAE7A82DC45}" srcOrd="0" destOrd="0" presId="urn:microsoft.com/office/officeart/2018/2/layout/IconVerticalSolidList"/>
    <dgm:cxn modelId="{85288D0B-81D2-4557-AB84-6D27B616D7E4}" type="presParOf" srcId="{92000D83-1673-42A8-A0EA-6AA7D1244DDF}" destId="{947E2B86-AD21-4F72-BC3C-2BD6397C79F1}" srcOrd="1" destOrd="0" presId="urn:microsoft.com/office/officeart/2018/2/layout/IconVerticalSolidList"/>
    <dgm:cxn modelId="{8399902A-30C9-4D26-8919-A90A5A00A713}" type="presParOf" srcId="{92000D83-1673-42A8-A0EA-6AA7D1244DDF}" destId="{3162A70C-E2C1-44B7-BBB8-537A08BC8460}" srcOrd="2" destOrd="0" presId="urn:microsoft.com/office/officeart/2018/2/layout/IconVerticalSolidList"/>
    <dgm:cxn modelId="{DB5BEBE4-B86C-466E-85BB-4F2B7C2FD63A}" type="presParOf" srcId="{92000D83-1673-42A8-A0EA-6AA7D1244DDF}" destId="{7164B38C-9D0E-4621-9CB1-AEA4270481B2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8B14587-32F8-4CD5-8F2C-4A603B58F696}" type="doc">
      <dgm:prSet loTypeId="urn:microsoft.com/office/officeart/2005/8/layout/process1" loCatId="process" qsTypeId="urn:microsoft.com/office/officeart/2005/8/quickstyle/simple5" qsCatId="simple" csTypeId="urn:microsoft.com/office/officeart/2005/8/colors/accent1_2" csCatId="accent1" phldr="1"/>
      <dgm:spPr/>
    </dgm:pt>
    <dgm:pt modelId="{A9A9ABF2-2397-4B73-8697-58CB170D84E2}">
      <dgm:prSet phldrT="[Text]" custT="1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>
        <a:xfrm>
          <a:off x="5284" y="447204"/>
          <a:ext cx="908230" cy="960269"/>
        </a:xfrm>
        <a:prstGeom prst="roundRect">
          <a:avLst>
            <a:gd name="adj" fmla="val 10000"/>
          </a:avLst>
        </a:prstGeom>
        <a:solidFill>
          <a:schemeClr val="accent2">
            <a:lumMod val="75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satMod val="300000"/>
            </a:srgbClr>
          </a:contourClr>
        </a:sp3d>
      </dgm:spPr>
      <dgm:t>
        <a:bodyPr/>
        <a:lstStyle/>
        <a:p>
          <a:pPr>
            <a:buNone/>
          </a:pPr>
          <a:r>
            <a:rPr lang="en-US" sz="1400" b="1">
              <a:solidFill>
                <a:sysClr val="window" lastClr="FFFFFF"/>
              </a:solidFill>
              <a:latin typeface="Calibri Light"/>
              <a:ea typeface="+mn-ea"/>
              <a:cs typeface="+mn-cs"/>
            </a:rPr>
            <a:t>1. Get Started</a:t>
          </a:r>
        </a:p>
      </dgm:t>
    </dgm:pt>
    <dgm:pt modelId="{8F715BB9-5B05-4A0B-9FFD-C8CD7B8B3053}" type="parTrans" cxnId="{099E343F-83C3-4851-9933-3F1896879D97}">
      <dgm:prSet/>
      <dgm:spPr/>
      <dgm:t>
        <a:bodyPr/>
        <a:lstStyle/>
        <a:p>
          <a:endParaRPr lang="en-US" sz="1400" b="1"/>
        </a:p>
      </dgm:t>
    </dgm:pt>
    <dgm:pt modelId="{871C2427-6AE1-4472-BCC4-B389C45B049F}" type="sibTrans" cxnId="{099E343F-83C3-4851-9933-3F1896879D97}">
      <dgm:prSet custT="1"/>
      <dgm:spPr>
        <a:xfrm>
          <a:off x="1004338" y="814718"/>
          <a:ext cx="192544" cy="22524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lumMod val="40000"/>
            <a:lumOff val="60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tint val="60000"/>
              <a:hueOff val="0"/>
              <a:satOff val="0"/>
              <a:lumOff val="0"/>
              <a:alphaOff val="0"/>
              <a:satMod val="300000"/>
            </a:srgbClr>
          </a:contourClr>
        </a:sp3d>
      </dgm:spPr>
      <dgm:t>
        <a:bodyPr/>
        <a:lstStyle/>
        <a:p>
          <a:pPr>
            <a:buNone/>
          </a:pPr>
          <a:endParaRPr lang="en-US" sz="1100" b="1">
            <a:solidFill>
              <a:sysClr val="window" lastClr="FFFFFF"/>
            </a:solidFill>
            <a:latin typeface="Calibri Light"/>
            <a:ea typeface="+mn-ea"/>
            <a:cs typeface="+mn-cs"/>
          </a:endParaRPr>
        </a:p>
      </dgm:t>
    </dgm:pt>
    <dgm:pt modelId="{29BD2C7E-AF6C-4F8D-AE7E-FDFCA4570DF9}">
      <dgm:prSet phldrT="[Text]" custT="1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>
        <a:xfrm>
          <a:off x="1276808" y="447204"/>
          <a:ext cx="1152000" cy="960269"/>
        </a:xfrm>
        <a:prstGeom prst="roundRect">
          <a:avLst>
            <a:gd name="adj" fmla="val 10000"/>
          </a:avLst>
        </a:prstGeom>
        <a:solidFill>
          <a:schemeClr val="accent2">
            <a:lumMod val="75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satMod val="300000"/>
            </a:srgbClr>
          </a:contourClr>
        </a:sp3d>
      </dgm:spPr>
      <dgm:t>
        <a:bodyPr/>
        <a:lstStyle/>
        <a:p>
          <a:pPr>
            <a:buNone/>
          </a:pPr>
          <a:r>
            <a:rPr lang="en-US" sz="1400" b="1">
              <a:solidFill>
                <a:sysClr val="window" lastClr="FFFFFF"/>
              </a:solidFill>
              <a:latin typeface="Calibri Light"/>
              <a:ea typeface="+mn-ea"/>
              <a:cs typeface="+mn-cs"/>
            </a:rPr>
            <a:t>2. Access ETSS API Package</a:t>
          </a:r>
        </a:p>
      </dgm:t>
    </dgm:pt>
    <dgm:pt modelId="{A9DB005A-5AC9-4E61-867B-57768DDBC1CE}" type="parTrans" cxnId="{D5B07B3A-23EA-4A4B-9E19-86B21392CA7E}">
      <dgm:prSet/>
      <dgm:spPr/>
      <dgm:t>
        <a:bodyPr/>
        <a:lstStyle/>
        <a:p>
          <a:endParaRPr lang="en-US" sz="1400" b="1"/>
        </a:p>
      </dgm:t>
    </dgm:pt>
    <dgm:pt modelId="{C9982FA6-A098-4140-8534-693DEA7824F0}" type="sibTrans" cxnId="{D5B07B3A-23EA-4A4B-9E19-86B21392CA7E}">
      <dgm:prSet custT="1"/>
      <dgm:spPr>
        <a:xfrm>
          <a:off x="2519631" y="814718"/>
          <a:ext cx="192544" cy="22524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lumMod val="60000"/>
            <a:lumOff val="40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tint val="60000"/>
              <a:hueOff val="0"/>
              <a:satOff val="0"/>
              <a:lumOff val="0"/>
              <a:alphaOff val="0"/>
              <a:satMod val="300000"/>
            </a:srgbClr>
          </a:contourClr>
        </a:sp3d>
      </dgm:spPr>
      <dgm:t>
        <a:bodyPr/>
        <a:lstStyle/>
        <a:p>
          <a:pPr>
            <a:buNone/>
          </a:pPr>
          <a:endParaRPr lang="en-US" sz="1100" b="1">
            <a:solidFill>
              <a:sysClr val="window" lastClr="FFFFFF"/>
            </a:solidFill>
            <a:latin typeface="Calibri Light"/>
            <a:ea typeface="+mn-ea"/>
            <a:cs typeface="+mn-cs"/>
          </a:endParaRPr>
        </a:p>
      </dgm:t>
    </dgm:pt>
    <dgm:pt modelId="{FC2B05BC-10DF-47E2-B1F7-5D1A819F21CA}">
      <dgm:prSet phldrT="[Text]" custT="1"/>
      <dgm:spPr>
        <a:xfrm>
          <a:off x="5831658" y="447204"/>
          <a:ext cx="1148185" cy="960269"/>
        </a:xfrm>
        <a:prstGeom prst="roundRect">
          <a:avLst>
            <a:gd name="adj" fmla="val 10000"/>
          </a:avLst>
        </a:prstGeom>
        <a:solidFill>
          <a:schemeClr val="accent2">
            <a:lumMod val="75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hueOff val="0"/>
              <a:satOff val="0"/>
              <a:lumOff val="0"/>
              <a:alphaOff val="0"/>
              <a:satMod val="300000"/>
            </a:srgbClr>
          </a:contourClr>
        </a:sp3d>
      </dgm:spPr>
      <dgm:t>
        <a:bodyPr/>
        <a:lstStyle/>
        <a:p>
          <a:pPr>
            <a:buNone/>
          </a:pPr>
          <a:r>
            <a:rPr lang="en-US" sz="1400" b="1" dirty="0">
              <a:solidFill>
                <a:sysClr val="window" lastClr="FFFFFF"/>
              </a:solidFill>
              <a:latin typeface="Calibri Light"/>
              <a:ea typeface="+mn-ea"/>
              <a:cs typeface="+mn-cs"/>
            </a:rPr>
            <a:t>5. ETSS connection testing and validation</a:t>
          </a:r>
        </a:p>
      </dgm:t>
    </dgm:pt>
    <dgm:pt modelId="{33E78B84-4013-4271-8932-DA77631AC9F3}" type="parTrans" cxnId="{F9FD905F-B9DB-40A9-B2A3-60089E323BA0}">
      <dgm:prSet/>
      <dgm:spPr/>
      <dgm:t>
        <a:bodyPr/>
        <a:lstStyle/>
        <a:p>
          <a:endParaRPr lang="en-US" sz="1400" b="1"/>
        </a:p>
      </dgm:t>
    </dgm:pt>
    <dgm:pt modelId="{761FB785-7E60-4055-A54D-C498F85CD731}" type="sibTrans" cxnId="{F9FD905F-B9DB-40A9-B2A3-60089E323BA0}">
      <dgm:prSet custT="1"/>
      <dgm:spPr>
        <a:xfrm>
          <a:off x="7070667" y="814718"/>
          <a:ext cx="192544" cy="22524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lumMod val="60000"/>
            <a:lumOff val="40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tint val="60000"/>
              <a:hueOff val="0"/>
              <a:satOff val="0"/>
              <a:lumOff val="0"/>
              <a:alphaOff val="0"/>
              <a:satMod val="300000"/>
            </a:srgbClr>
          </a:contourClr>
        </a:sp3d>
      </dgm:spPr>
      <dgm:t>
        <a:bodyPr/>
        <a:lstStyle/>
        <a:p>
          <a:pPr>
            <a:buNone/>
          </a:pPr>
          <a:endParaRPr lang="en-US" sz="1100" b="1">
            <a:solidFill>
              <a:sysClr val="window" lastClr="FFFFFF"/>
            </a:solidFill>
            <a:latin typeface="Calibri Light"/>
            <a:ea typeface="+mn-ea"/>
            <a:cs typeface="+mn-cs"/>
          </a:endParaRPr>
        </a:p>
      </dgm:t>
    </dgm:pt>
    <dgm:pt modelId="{D714BB83-F5E6-4165-9384-4C5D65B8D476}">
      <dgm:prSet phldrT="[Text]" custT="1"/>
      <dgm:spPr>
        <a:xfrm>
          <a:off x="7343136" y="447204"/>
          <a:ext cx="908230" cy="960269"/>
        </a:xfrm>
        <a:prstGeom prst="roundRect">
          <a:avLst>
            <a:gd name="adj" fmla="val 10000"/>
          </a:avLst>
        </a:prstGeom>
        <a:solidFill>
          <a:schemeClr val="accent2">
            <a:lumMod val="75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hueOff val="0"/>
              <a:satOff val="0"/>
              <a:lumOff val="0"/>
              <a:alphaOff val="0"/>
              <a:satMod val="300000"/>
            </a:srgbClr>
          </a:contourClr>
        </a:sp3d>
      </dgm:spPr>
      <dgm:t>
        <a:bodyPr/>
        <a:lstStyle/>
        <a:p>
          <a:pPr>
            <a:buNone/>
          </a:pPr>
          <a:r>
            <a:rPr lang="en-US" sz="1400" b="1">
              <a:solidFill>
                <a:sysClr val="window" lastClr="FFFFFF"/>
              </a:solidFill>
              <a:latin typeface="Calibri Light"/>
              <a:ea typeface="+mn-ea"/>
              <a:cs typeface="+mn-cs"/>
            </a:rPr>
            <a:t>6. Go-live</a:t>
          </a:r>
        </a:p>
      </dgm:t>
    </dgm:pt>
    <dgm:pt modelId="{7ADA6D23-7BBF-4E38-8E89-7E45A3FF7316}" type="parTrans" cxnId="{40C4DE16-7306-4CDD-A213-20582FD71164}">
      <dgm:prSet/>
      <dgm:spPr/>
      <dgm:t>
        <a:bodyPr/>
        <a:lstStyle/>
        <a:p>
          <a:endParaRPr lang="en-US" sz="1400" b="1"/>
        </a:p>
      </dgm:t>
    </dgm:pt>
    <dgm:pt modelId="{F59C04FC-BFBC-4A12-923F-73FCFD120F02}" type="sibTrans" cxnId="{40C4DE16-7306-4CDD-A213-20582FD71164}">
      <dgm:prSet/>
      <dgm:spPr/>
      <dgm:t>
        <a:bodyPr/>
        <a:lstStyle/>
        <a:p>
          <a:endParaRPr lang="en-US" sz="1400" b="1"/>
        </a:p>
      </dgm:t>
    </dgm:pt>
    <dgm:pt modelId="{923F30F5-8CE2-4661-BBC1-87BFECE85BE3}">
      <dgm:prSet phldrT="[Text]" custT="1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>
        <a:xfrm>
          <a:off x="2792100" y="447204"/>
          <a:ext cx="1157131" cy="960269"/>
        </a:xfrm>
        <a:prstGeom prst="roundRect">
          <a:avLst>
            <a:gd name="adj" fmla="val 10000"/>
          </a:avLst>
        </a:prstGeom>
        <a:solidFill>
          <a:schemeClr val="accent2">
            <a:lumMod val="75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satMod val="300000"/>
            </a:srgbClr>
          </a:contourClr>
        </a:sp3d>
      </dgm:spPr>
      <dgm:t>
        <a:bodyPr/>
        <a:lstStyle/>
        <a:p>
          <a:pPr>
            <a:buNone/>
          </a:pPr>
          <a:r>
            <a:rPr lang="en-US" sz="1400" b="1" dirty="0">
              <a:solidFill>
                <a:sysClr val="window" lastClr="FFFFFF"/>
              </a:solidFill>
              <a:latin typeface="Calibri Light"/>
              <a:ea typeface="+mn-ea"/>
              <a:cs typeface="+mn-cs"/>
            </a:rPr>
            <a:t>3. LITI Development</a:t>
          </a:r>
        </a:p>
      </dgm:t>
    </dgm:pt>
    <dgm:pt modelId="{5BF5FF68-D7ED-461B-8FDD-F74341F9BA03}" type="parTrans" cxnId="{293FD9A8-C1BA-4B84-91A1-FC2FB0999639}">
      <dgm:prSet/>
      <dgm:spPr/>
      <dgm:t>
        <a:bodyPr/>
        <a:lstStyle/>
        <a:p>
          <a:endParaRPr lang="en-US" sz="1400"/>
        </a:p>
      </dgm:t>
    </dgm:pt>
    <dgm:pt modelId="{801E7D46-8ACC-4CAB-BBAD-28D9441F8238}" type="sibTrans" cxnId="{293FD9A8-C1BA-4B84-91A1-FC2FB0999639}">
      <dgm:prSet custT="1"/>
      <dgm:spPr>
        <a:xfrm>
          <a:off x="4040055" y="814718"/>
          <a:ext cx="192544" cy="22524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lumMod val="60000"/>
            <a:lumOff val="40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tint val="60000"/>
              <a:hueOff val="0"/>
              <a:satOff val="0"/>
              <a:lumOff val="0"/>
              <a:alphaOff val="0"/>
              <a:satMod val="300000"/>
            </a:srgbClr>
          </a:contourClr>
        </a:sp3d>
      </dgm:spPr>
      <dgm:t>
        <a:bodyPr/>
        <a:lstStyle/>
        <a:p>
          <a:pPr>
            <a:buNone/>
          </a:pPr>
          <a:endParaRPr lang="en-US" sz="800">
            <a:solidFill>
              <a:sysClr val="window" lastClr="FFFFFF"/>
            </a:solidFill>
            <a:latin typeface="Calibri Light"/>
            <a:ea typeface="+mn-ea"/>
            <a:cs typeface="+mn-cs"/>
          </a:endParaRPr>
        </a:p>
      </dgm:t>
    </dgm:pt>
    <dgm:pt modelId="{BC1ABCB8-0812-4065-B1EF-4E61CD593A06}">
      <dgm:prSet phldrT="[Text]" custT="1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>
        <a:xfrm>
          <a:off x="4312524" y="447204"/>
          <a:ext cx="1155841" cy="960269"/>
        </a:xfrm>
        <a:prstGeom prst="roundRect">
          <a:avLst>
            <a:gd name="adj" fmla="val 10000"/>
          </a:avLst>
        </a:prstGeom>
        <a:solidFill>
          <a:schemeClr val="accent2">
            <a:lumMod val="75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satMod val="300000"/>
            </a:srgbClr>
          </a:contourClr>
        </a:sp3d>
      </dgm:spPr>
      <dgm:t>
        <a:bodyPr/>
        <a:lstStyle/>
        <a:p>
          <a:pPr>
            <a:buNone/>
          </a:pPr>
          <a:r>
            <a:rPr lang="en-US" sz="1400" b="1" dirty="0">
              <a:solidFill>
                <a:sysClr val="window" lastClr="FFFFFF"/>
              </a:solidFill>
              <a:latin typeface="Calibri Light"/>
              <a:ea typeface="+mn-ea"/>
              <a:cs typeface="+mn-cs"/>
            </a:rPr>
            <a:t>4. Select API connection option</a:t>
          </a:r>
        </a:p>
      </dgm:t>
    </dgm:pt>
    <dgm:pt modelId="{25598975-0557-42BC-AAF2-1A6E33436042}" type="sibTrans" cxnId="{1F5B2B2F-FC78-4A3E-A02F-C394D76E6029}">
      <dgm:prSet custT="1"/>
      <dgm:spPr>
        <a:xfrm>
          <a:off x="5559189" y="814718"/>
          <a:ext cx="192544" cy="22524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lumMod val="60000"/>
            <a:lumOff val="40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tint val="60000"/>
              <a:hueOff val="0"/>
              <a:satOff val="0"/>
              <a:lumOff val="0"/>
              <a:alphaOff val="0"/>
              <a:satMod val="300000"/>
            </a:srgbClr>
          </a:contourClr>
        </a:sp3d>
      </dgm:spPr>
      <dgm:t>
        <a:bodyPr/>
        <a:lstStyle/>
        <a:p>
          <a:pPr>
            <a:buNone/>
          </a:pPr>
          <a:endParaRPr lang="en-US" sz="1100" b="1">
            <a:solidFill>
              <a:sysClr val="window" lastClr="FFFFFF"/>
            </a:solidFill>
            <a:latin typeface="Calibri Light"/>
            <a:ea typeface="+mn-ea"/>
            <a:cs typeface="+mn-cs"/>
          </a:endParaRPr>
        </a:p>
      </dgm:t>
    </dgm:pt>
    <dgm:pt modelId="{AAAA9280-143F-4673-A394-FCA4201BCB23}" type="parTrans" cxnId="{1F5B2B2F-FC78-4A3E-A02F-C394D76E6029}">
      <dgm:prSet/>
      <dgm:spPr/>
      <dgm:t>
        <a:bodyPr/>
        <a:lstStyle/>
        <a:p>
          <a:endParaRPr lang="en-US" sz="1400" b="1"/>
        </a:p>
      </dgm:t>
    </dgm:pt>
    <dgm:pt modelId="{AE6EF980-AE7F-4FF1-BC74-CA05E32A52E8}" type="pres">
      <dgm:prSet presAssocID="{78B14587-32F8-4CD5-8F2C-4A603B58F696}" presName="Name0" presStyleCnt="0">
        <dgm:presLayoutVars>
          <dgm:dir/>
          <dgm:resizeHandles val="exact"/>
        </dgm:presLayoutVars>
      </dgm:prSet>
      <dgm:spPr/>
    </dgm:pt>
    <dgm:pt modelId="{C4BEDDA3-D2F0-49DF-BAE7-05FEBE4AC34C}" type="pres">
      <dgm:prSet presAssocID="{A9A9ABF2-2397-4B73-8697-58CB170D84E2}" presName="node" presStyleLbl="node1" presStyleIdx="0" presStyleCnt="6">
        <dgm:presLayoutVars>
          <dgm:bulletEnabled val="1"/>
        </dgm:presLayoutVars>
      </dgm:prSet>
      <dgm:spPr/>
    </dgm:pt>
    <dgm:pt modelId="{F0109A7D-1C3F-483D-B3C3-2E3044493F01}" type="pres">
      <dgm:prSet presAssocID="{871C2427-6AE1-4472-BCC4-B389C45B049F}" presName="sibTrans" presStyleLbl="sibTrans2D1" presStyleIdx="0" presStyleCnt="5"/>
      <dgm:spPr/>
    </dgm:pt>
    <dgm:pt modelId="{7CBE13D0-832C-4827-96B7-88BAC055D3AB}" type="pres">
      <dgm:prSet presAssocID="{871C2427-6AE1-4472-BCC4-B389C45B049F}" presName="connectorText" presStyleLbl="sibTrans2D1" presStyleIdx="0" presStyleCnt="5"/>
      <dgm:spPr/>
    </dgm:pt>
    <dgm:pt modelId="{F81D4B28-B821-4AC7-816A-5DE1D17DB51C}" type="pres">
      <dgm:prSet presAssocID="{29BD2C7E-AF6C-4F8D-AE7E-FDFCA4570DF9}" presName="node" presStyleLbl="node1" presStyleIdx="1" presStyleCnt="6" custScaleX="126840">
        <dgm:presLayoutVars>
          <dgm:bulletEnabled val="1"/>
        </dgm:presLayoutVars>
      </dgm:prSet>
      <dgm:spPr/>
    </dgm:pt>
    <dgm:pt modelId="{25CA4446-9D4A-405D-A783-5094F96AE68F}" type="pres">
      <dgm:prSet presAssocID="{C9982FA6-A098-4140-8534-693DEA7824F0}" presName="sibTrans" presStyleLbl="sibTrans2D1" presStyleIdx="1" presStyleCnt="5"/>
      <dgm:spPr/>
    </dgm:pt>
    <dgm:pt modelId="{99C7B8B7-19BE-431F-9FCD-7E2E069A8CEB}" type="pres">
      <dgm:prSet presAssocID="{C9982FA6-A098-4140-8534-693DEA7824F0}" presName="connectorText" presStyleLbl="sibTrans2D1" presStyleIdx="1" presStyleCnt="5"/>
      <dgm:spPr/>
    </dgm:pt>
    <dgm:pt modelId="{3FD788CA-3C0B-4088-A417-A98FF35C4511}" type="pres">
      <dgm:prSet presAssocID="{923F30F5-8CE2-4661-BBC1-87BFECE85BE3}" presName="node" presStyleLbl="node1" presStyleIdx="2" presStyleCnt="6" custScaleX="127405">
        <dgm:presLayoutVars>
          <dgm:bulletEnabled val="1"/>
        </dgm:presLayoutVars>
      </dgm:prSet>
      <dgm:spPr/>
    </dgm:pt>
    <dgm:pt modelId="{1FFA4F08-1D18-4215-9583-37596C741937}" type="pres">
      <dgm:prSet presAssocID="{801E7D46-8ACC-4CAB-BBAD-28D9441F8238}" presName="sibTrans" presStyleLbl="sibTrans2D1" presStyleIdx="2" presStyleCnt="5"/>
      <dgm:spPr/>
    </dgm:pt>
    <dgm:pt modelId="{DCA37C3E-DC5C-445D-807D-1535F0BABAA2}" type="pres">
      <dgm:prSet presAssocID="{801E7D46-8ACC-4CAB-BBAD-28D9441F8238}" presName="connectorText" presStyleLbl="sibTrans2D1" presStyleIdx="2" presStyleCnt="5"/>
      <dgm:spPr/>
    </dgm:pt>
    <dgm:pt modelId="{46A3B12D-A733-4F10-86FE-39090E2B6096}" type="pres">
      <dgm:prSet presAssocID="{BC1ABCB8-0812-4065-B1EF-4E61CD593A06}" presName="node" presStyleLbl="node1" presStyleIdx="3" presStyleCnt="6" custScaleX="127263">
        <dgm:presLayoutVars>
          <dgm:bulletEnabled val="1"/>
        </dgm:presLayoutVars>
      </dgm:prSet>
      <dgm:spPr/>
    </dgm:pt>
    <dgm:pt modelId="{CD1AE884-5E5B-4C1E-92F8-C63286834C7F}" type="pres">
      <dgm:prSet presAssocID="{25598975-0557-42BC-AAF2-1A6E33436042}" presName="sibTrans" presStyleLbl="sibTrans2D1" presStyleIdx="3" presStyleCnt="5"/>
      <dgm:spPr/>
    </dgm:pt>
    <dgm:pt modelId="{0DBBCF3A-A710-4848-A357-1ECDB617970E}" type="pres">
      <dgm:prSet presAssocID="{25598975-0557-42BC-AAF2-1A6E33436042}" presName="connectorText" presStyleLbl="sibTrans2D1" presStyleIdx="3" presStyleCnt="5"/>
      <dgm:spPr/>
    </dgm:pt>
    <dgm:pt modelId="{FE6E4528-4615-487F-9990-F1D76E8452B0}" type="pres">
      <dgm:prSet presAssocID="{FC2B05BC-10DF-47E2-B1F7-5D1A819F21CA}" presName="node" presStyleLbl="node1" presStyleIdx="4" presStyleCnt="6" custScaleX="126420">
        <dgm:presLayoutVars>
          <dgm:bulletEnabled val="1"/>
        </dgm:presLayoutVars>
      </dgm:prSet>
      <dgm:spPr/>
    </dgm:pt>
    <dgm:pt modelId="{4F5AC46B-3264-4B9A-8BBC-19B043EDB8DA}" type="pres">
      <dgm:prSet presAssocID="{761FB785-7E60-4055-A54D-C498F85CD731}" presName="sibTrans" presStyleLbl="sibTrans2D1" presStyleIdx="4" presStyleCnt="5"/>
      <dgm:spPr/>
    </dgm:pt>
    <dgm:pt modelId="{438CB04A-B57C-4D20-9AC7-A9EF4DE67C72}" type="pres">
      <dgm:prSet presAssocID="{761FB785-7E60-4055-A54D-C498F85CD731}" presName="connectorText" presStyleLbl="sibTrans2D1" presStyleIdx="4" presStyleCnt="5"/>
      <dgm:spPr/>
    </dgm:pt>
    <dgm:pt modelId="{37F8320F-C66C-40D8-A82A-66D0AEB913AA}" type="pres">
      <dgm:prSet presAssocID="{D714BB83-F5E6-4165-9384-4C5D65B8D476}" presName="node" presStyleLbl="node1" presStyleIdx="5" presStyleCnt="6">
        <dgm:presLayoutVars>
          <dgm:bulletEnabled val="1"/>
        </dgm:presLayoutVars>
      </dgm:prSet>
      <dgm:spPr/>
    </dgm:pt>
  </dgm:ptLst>
  <dgm:cxnLst>
    <dgm:cxn modelId="{4C023701-F6D5-4131-9124-7BFAC32CB40B}" type="presOf" srcId="{C9982FA6-A098-4140-8534-693DEA7824F0}" destId="{99C7B8B7-19BE-431F-9FCD-7E2E069A8CEB}" srcOrd="1" destOrd="0" presId="urn:microsoft.com/office/officeart/2005/8/layout/process1"/>
    <dgm:cxn modelId="{B50A9806-29A0-47F2-8168-CB8D43C32F3E}" type="presOf" srcId="{78B14587-32F8-4CD5-8F2C-4A603B58F696}" destId="{AE6EF980-AE7F-4FF1-BC74-CA05E32A52E8}" srcOrd="0" destOrd="0" presId="urn:microsoft.com/office/officeart/2005/8/layout/process1"/>
    <dgm:cxn modelId="{40C4DE16-7306-4CDD-A213-20582FD71164}" srcId="{78B14587-32F8-4CD5-8F2C-4A603B58F696}" destId="{D714BB83-F5E6-4165-9384-4C5D65B8D476}" srcOrd="5" destOrd="0" parTransId="{7ADA6D23-7BBF-4E38-8E89-7E45A3FF7316}" sibTransId="{F59C04FC-BFBC-4A12-923F-73FCFD120F02}"/>
    <dgm:cxn modelId="{61A84A2C-06DB-4965-ADD3-E35F5967EEDA}" type="presOf" srcId="{801E7D46-8ACC-4CAB-BBAD-28D9441F8238}" destId="{DCA37C3E-DC5C-445D-807D-1535F0BABAA2}" srcOrd="1" destOrd="0" presId="urn:microsoft.com/office/officeart/2005/8/layout/process1"/>
    <dgm:cxn modelId="{1F5B2B2F-FC78-4A3E-A02F-C394D76E6029}" srcId="{78B14587-32F8-4CD5-8F2C-4A603B58F696}" destId="{BC1ABCB8-0812-4065-B1EF-4E61CD593A06}" srcOrd="3" destOrd="0" parTransId="{AAAA9280-143F-4673-A394-FCA4201BCB23}" sibTransId="{25598975-0557-42BC-AAF2-1A6E33436042}"/>
    <dgm:cxn modelId="{D5B07B3A-23EA-4A4B-9E19-86B21392CA7E}" srcId="{78B14587-32F8-4CD5-8F2C-4A603B58F696}" destId="{29BD2C7E-AF6C-4F8D-AE7E-FDFCA4570DF9}" srcOrd="1" destOrd="0" parTransId="{A9DB005A-5AC9-4E61-867B-57768DDBC1CE}" sibTransId="{C9982FA6-A098-4140-8534-693DEA7824F0}"/>
    <dgm:cxn modelId="{099E343F-83C3-4851-9933-3F1896879D97}" srcId="{78B14587-32F8-4CD5-8F2C-4A603B58F696}" destId="{A9A9ABF2-2397-4B73-8697-58CB170D84E2}" srcOrd="0" destOrd="0" parTransId="{8F715BB9-5B05-4A0B-9FFD-C8CD7B8B3053}" sibTransId="{871C2427-6AE1-4472-BCC4-B389C45B049F}"/>
    <dgm:cxn modelId="{F9FD905F-B9DB-40A9-B2A3-60089E323BA0}" srcId="{78B14587-32F8-4CD5-8F2C-4A603B58F696}" destId="{FC2B05BC-10DF-47E2-B1F7-5D1A819F21CA}" srcOrd="4" destOrd="0" parTransId="{33E78B84-4013-4271-8932-DA77631AC9F3}" sibTransId="{761FB785-7E60-4055-A54D-C498F85CD731}"/>
    <dgm:cxn modelId="{D8AB4661-275C-4C65-9A4A-1F1B821C9297}" type="presOf" srcId="{25598975-0557-42BC-AAF2-1A6E33436042}" destId="{CD1AE884-5E5B-4C1E-92F8-C63286834C7F}" srcOrd="0" destOrd="0" presId="urn:microsoft.com/office/officeart/2005/8/layout/process1"/>
    <dgm:cxn modelId="{2338C941-401B-4974-843F-2B521AD2A77F}" type="presOf" srcId="{871C2427-6AE1-4472-BCC4-B389C45B049F}" destId="{F0109A7D-1C3F-483D-B3C3-2E3044493F01}" srcOrd="0" destOrd="0" presId="urn:microsoft.com/office/officeart/2005/8/layout/process1"/>
    <dgm:cxn modelId="{CEAD4E43-540D-4DD0-933F-4E4DC07B623A}" type="presOf" srcId="{A9A9ABF2-2397-4B73-8697-58CB170D84E2}" destId="{C4BEDDA3-D2F0-49DF-BAE7-05FEBE4AC34C}" srcOrd="0" destOrd="0" presId="urn:microsoft.com/office/officeart/2005/8/layout/process1"/>
    <dgm:cxn modelId="{5F2DC26D-72CA-4F43-9FA5-40E3BC60B9FD}" type="presOf" srcId="{FC2B05BC-10DF-47E2-B1F7-5D1A819F21CA}" destId="{FE6E4528-4615-487F-9990-F1D76E8452B0}" srcOrd="0" destOrd="0" presId="urn:microsoft.com/office/officeart/2005/8/layout/process1"/>
    <dgm:cxn modelId="{DFD25557-69B9-47AB-9E4D-CCD7E4B3814E}" type="presOf" srcId="{761FB785-7E60-4055-A54D-C498F85CD731}" destId="{438CB04A-B57C-4D20-9AC7-A9EF4DE67C72}" srcOrd="1" destOrd="0" presId="urn:microsoft.com/office/officeart/2005/8/layout/process1"/>
    <dgm:cxn modelId="{F6E24B79-6821-4458-A24C-E7EE5C9090B9}" type="presOf" srcId="{801E7D46-8ACC-4CAB-BBAD-28D9441F8238}" destId="{1FFA4F08-1D18-4215-9583-37596C741937}" srcOrd="0" destOrd="0" presId="urn:microsoft.com/office/officeart/2005/8/layout/process1"/>
    <dgm:cxn modelId="{293FD9A8-C1BA-4B84-91A1-FC2FB0999639}" srcId="{78B14587-32F8-4CD5-8F2C-4A603B58F696}" destId="{923F30F5-8CE2-4661-BBC1-87BFECE85BE3}" srcOrd="2" destOrd="0" parTransId="{5BF5FF68-D7ED-461B-8FDD-F74341F9BA03}" sibTransId="{801E7D46-8ACC-4CAB-BBAD-28D9441F8238}"/>
    <dgm:cxn modelId="{1E3886B9-646A-4711-B280-4AB4C377D883}" type="presOf" srcId="{29BD2C7E-AF6C-4F8D-AE7E-FDFCA4570DF9}" destId="{F81D4B28-B821-4AC7-816A-5DE1D17DB51C}" srcOrd="0" destOrd="0" presId="urn:microsoft.com/office/officeart/2005/8/layout/process1"/>
    <dgm:cxn modelId="{5C4FD8C1-4F86-4CF2-9D93-AE74CF2E13AF}" type="presOf" srcId="{761FB785-7E60-4055-A54D-C498F85CD731}" destId="{4F5AC46B-3264-4B9A-8BBC-19B043EDB8DA}" srcOrd="0" destOrd="0" presId="urn:microsoft.com/office/officeart/2005/8/layout/process1"/>
    <dgm:cxn modelId="{145EABC7-8EBF-4274-80FB-CF8833CF424D}" type="presOf" srcId="{923F30F5-8CE2-4661-BBC1-87BFECE85BE3}" destId="{3FD788CA-3C0B-4088-A417-A98FF35C4511}" srcOrd="0" destOrd="0" presId="urn:microsoft.com/office/officeart/2005/8/layout/process1"/>
    <dgm:cxn modelId="{77DD5DDE-317C-4D92-9E9D-621593E40107}" type="presOf" srcId="{871C2427-6AE1-4472-BCC4-B389C45B049F}" destId="{7CBE13D0-832C-4827-96B7-88BAC055D3AB}" srcOrd="1" destOrd="0" presId="urn:microsoft.com/office/officeart/2005/8/layout/process1"/>
    <dgm:cxn modelId="{0C66CBE5-C703-438B-B676-65809E979FFD}" type="presOf" srcId="{25598975-0557-42BC-AAF2-1A6E33436042}" destId="{0DBBCF3A-A710-4848-A357-1ECDB617970E}" srcOrd="1" destOrd="0" presId="urn:microsoft.com/office/officeart/2005/8/layout/process1"/>
    <dgm:cxn modelId="{61DC45EB-DCF9-4D89-AE13-93B5C1A4695A}" type="presOf" srcId="{D714BB83-F5E6-4165-9384-4C5D65B8D476}" destId="{37F8320F-C66C-40D8-A82A-66D0AEB913AA}" srcOrd="0" destOrd="0" presId="urn:microsoft.com/office/officeart/2005/8/layout/process1"/>
    <dgm:cxn modelId="{904AE4FB-DBA3-49FB-AADD-A65DCAC318CD}" type="presOf" srcId="{C9982FA6-A098-4140-8534-693DEA7824F0}" destId="{25CA4446-9D4A-405D-A783-5094F96AE68F}" srcOrd="0" destOrd="0" presId="urn:microsoft.com/office/officeart/2005/8/layout/process1"/>
    <dgm:cxn modelId="{499988FF-7002-442F-8D1C-696FBDD409AB}" type="presOf" srcId="{BC1ABCB8-0812-4065-B1EF-4E61CD593A06}" destId="{46A3B12D-A733-4F10-86FE-39090E2B6096}" srcOrd="0" destOrd="0" presId="urn:microsoft.com/office/officeart/2005/8/layout/process1"/>
    <dgm:cxn modelId="{39909161-10FF-4E85-BCD9-09609BBAC27C}" type="presParOf" srcId="{AE6EF980-AE7F-4FF1-BC74-CA05E32A52E8}" destId="{C4BEDDA3-D2F0-49DF-BAE7-05FEBE4AC34C}" srcOrd="0" destOrd="0" presId="urn:microsoft.com/office/officeart/2005/8/layout/process1"/>
    <dgm:cxn modelId="{DA5DF98B-EF17-46F0-9550-36477D39F191}" type="presParOf" srcId="{AE6EF980-AE7F-4FF1-BC74-CA05E32A52E8}" destId="{F0109A7D-1C3F-483D-B3C3-2E3044493F01}" srcOrd="1" destOrd="0" presId="urn:microsoft.com/office/officeart/2005/8/layout/process1"/>
    <dgm:cxn modelId="{EC521559-2A81-4EA8-992E-AD4681A54CF1}" type="presParOf" srcId="{F0109A7D-1C3F-483D-B3C3-2E3044493F01}" destId="{7CBE13D0-832C-4827-96B7-88BAC055D3AB}" srcOrd="0" destOrd="0" presId="urn:microsoft.com/office/officeart/2005/8/layout/process1"/>
    <dgm:cxn modelId="{0776FF83-1E78-4B13-A6C7-40C1AEBF9703}" type="presParOf" srcId="{AE6EF980-AE7F-4FF1-BC74-CA05E32A52E8}" destId="{F81D4B28-B821-4AC7-816A-5DE1D17DB51C}" srcOrd="2" destOrd="0" presId="urn:microsoft.com/office/officeart/2005/8/layout/process1"/>
    <dgm:cxn modelId="{E1F2FF85-79C0-46DC-A030-2294450C978F}" type="presParOf" srcId="{AE6EF980-AE7F-4FF1-BC74-CA05E32A52E8}" destId="{25CA4446-9D4A-405D-A783-5094F96AE68F}" srcOrd="3" destOrd="0" presId="urn:microsoft.com/office/officeart/2005/8/layout/process1"/>
    <dgm:cxn modelId="{05F2F7D0-984C-45F0-B632-ACAE7439071E}" type="presParOf" srcId="{25CA4446-9D4A-405D-A783-5094F96AE68F}" destId="{99C7B8B7-19BE-431F-9FCD-7E2E069A8CEB}" srcOrd="0" destOrd="0" presId="urn:microsoft.com/office/officeart/2005/8/layout/process1"/>
    <dgm:cxn modelId="{824F460A-F8E3-4113-B06E-121113BC275C}" type="presParOf" srcId="{AE6EF980-AE7F-4FF1-BC74-CA05E32A52E8}" destId="{3FD788CA-3C0B-4088-A417-A98FF35C4511}" srcOrd="4" destOrd="0" presId="urn:microsoft.com/office/officeart/2005/8/layout/process1"/>
    <dgm:cxn modelId="{A559D006-BFD4-4E16-898E-DB3B77C63FB7}" type="presParOf" srcId="{AE6EF980-AE7F-4FF1-BC74-CA05E32A52E8}" destId="{1FFA4F08-1D18-4215-9583-37596C741937}" srcOrd="5" destOrd="0" presId="urn:microsoft.com/office/officeart/2005/8/layout/process1"/>
    <dgm:cxn modelId="{34EA170B-ADAA-4EA7-91F2-DF23C8865D9C}" type="presParOf" srcId="{1FFA4F08-1D18-4215-9583-37596C741937}" destId="{DCA37C3E-DC5C-445D-807D-1535F0BABAA2}" srcOrd="0" destOrd="0" presId="urn:microsoft.com/office/officeart/2005/8/layout/process1"/>
    <dgm:cxn modelId="{D5FC64D2-538A-4F76-A6E8-03F5D63E4521}" type="presParOf" srcId="{AE6EF980-AE7F-4FF1-BC74-CA05E32A52E8}" destId="{46A3B12D-A733-4F10-86FE-39090E2B6096}" srcOrd="6" destOrd="0" presId="urn:microsoft.com/office/officeart/2005/8/layout/process1"/>
    <dgm:cxn modelId="{8B405D77-F9DF-4B50-BCCA-03F4FAED221A}" type="presParOf" srcId="{AE6EF980-AE7F-4FF1-BC74-CA05E32A52E8}" destId="{CD1AE884-5E5B-4C1E-92F8-C63286834C7F}" srcOrd="7" destOrd="0" presId="urn:microsoft.com/office/officeart/2005/8/layout/process1"/>
    <dgm:cxn modelId="{4A8A6318-4473-48A3-A318-7393586A1D4A}" type="presParOf" srcId="{CD1AE884-5E5B-4C1E-92F8-C63286834C7F}" destId="{0DBBCF3A-A710-4848-A357-1ECDB617970E}" srcOrd="0" destOrd="0" presId="urn:microsoft.com/office/officeart/2005/8/layout/process1"/>
    <dgm:cxn modelId="{59FFE3E2-735D-47F4-B641-2085C6A288FA}" type="presParOf" srcId="{AE6EF980-AE7F-4FF1-BC74-CA05E32A52E8}" destId="{FE6E4528-4615-487F-9990-F1D76E8452B0}" srcOrd="8" destOrd="0" presId="urn:microsoft.com/office/officeart/2005/8/layout/process1"/>
    <dgm:cxn modelId="{AE0F9AD5-EE19-4E90-A1DF-4754893CBB88}" type="presParOf" srcId="{AE6EF980-AE7F-4FF1-BC74-CA05E32A52E8}" destId="{4F5AC46B-3264-4B9A-8BBC-19B043EDB8DA}" srcOrd="9" destOrd="0" presId="urn:microsoft.com/office/officeart/2005/8/layout/process1"/>
    <dgm:cxn modelId="{DE2E5A70-9C68-4D02-8150-D5CBDCBEA944}" type="presParOf" srcId="{4F5AC46B-3264-4B9A-8BBC-19B043EDB8DA}" destId="{438CB04A-B57C-4D20-9AC7-A9EF4DE67C72}" srcOrd="0" destOrd="0" presId="urn:microsoft.com/office/officeart/2005/8/layout/process1"/>
    <dgm:cxn modelId="{2A005B71-F629-482B-9B14-5DB673E8C3CB}" type="presParOf" srcId="{AE6EF980-AE7F-4FF1-BC74-CA05E32A52E8}" destId="{37F8320F-C66C-40D8-A82A-66D0AEB913AA}" srcOrd="10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8B14587-32F8-4CD5-8F2C-4A603B58F696}" type="doc">
      <dgm:prSet loTypeId="urn:microsoft.com/office/officeart/2005/8/layout/process1" loCatId="process" qsTypeId="urn:microsoft.com/office/officeart/2005/8/quickstyle/simple5" qsCatId="simple" csTypeId="urn:microsoft.com/office/officeart/2005/8/colors/accent1_2" csCatId="accent1" phldr="1"/>
      <dgm:spPr/>
    </dgm:pt>
    <dgm:pt modelId="{A9A9ABF2-2397-4B73-8697-58CB170D84E2}">
      <dgm:prSet phldrT="[Text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>
        <a:xfrm>
          <a:off x="5284" y="447204"/>
          <a:ext cx="908230" cy="960269"/>
        </a:xfrm>
        <a:prstGeom prst="roundRect">
          <a:avLst>
            <a:gd name="adj" fmla="val 10000"/>
          </a:avLst>
        </a:prstGeom>
        <a:solidFill>
          <a:srgbClr val="FFC000"/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EB641B">
              <a:satMod val="300000"/>
            </a:srgbClr>
          </a:contourClr>
        </a:sp3d>
      </dgm:spPr>
      <dgm:t>
        <a:bodyPr/>
        <a:lstStyle/>
        <a:p>
          <a:pPr>
            <a:buNone/>
          </a:pPr>
          <a:r>
            <a:rPr lang="en-US" sz="1400" b="1">
              <a:solidFill>
                <a:sysClr val="window" lastClr="FFFFFF"/>
              </a:solidFill>
              <a:latin typeface="Calibri Light"/>
              <a:ea typeface="+mn-ea"/>
              <a:cs typeface="+mn-cs"/>
            </a:rPr>
            <a:t>1. Get Started</a:t>
          </a:r>
        </a:p>
      </dgm:t>
    </dgm:pt>
    <dgm:pt modelId="{8F715BB9-5B05-4A0B-9FFD-C8CD7B8B3053}" type="parTrans" cxnId="{099E343F-83C3-4851-9933-3F1896879D97}">
      <dgm:prSet/>
      <dgm:spPr/>
      <dgm:t>
        <a:bodyPr/>
        <a:lstStyle/>
        <a:p>
          <a:endParaRPr lang="en-US" sz="1400" b="1"/>
        </a:p>
      </dgm:t>
    </dgm:pt>
    <dgm:pt modelId="{871C2427-6AE1-4472-BCC4-B389C45B049F}" type="sibTrans" cxnId="{099E343F-83C3-4851-9933-3F1896879D97}">
      <dgm:prSet custT="1"/>
      <dgm:spPr>
        <a:xfrm>
          <a:off x="1004338" y="814718"/>
          <a:ext cx="192544" cy="22524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lumMod val="60000"/>
            <a:lumOff val="40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tint val="60000"/>
              <a:hueOff val="0"/>
              <a:satOff val="0"/>
              <a:lumOff val="0"/>
              <a:alphaOff val="0"/>
              <a:satMod val="300000"/>
            </a:srgbClr>
          </a:contourClr>
        </a:sp3d>
      </dgm:spPr>
      <dgm:t>
        <a:bodyPr/>
        <a:lstStyle/>
        <a:p>
          <a:pPr>
            <a:buNone/>
          </a:pPr>
          <a:endParaRPr lang="en-US" sz="1100" b="1">
            <a:solidFill>
              <a:sysClr val="window" lastClr="FFFFFF"/>
            </a:solidFill>
            <a:latin typeface="Calibri Light"/>
            <a:ea typeface="+mn-ea"/>
            <a:cs typeface="+mn-cs"/>
          </a:endParaRPr>
        </a:p>
      </dgm:t>
    </dgm:pt>
    <dgm:pt modelId="{29BD2C7E-AF6C-4F8D-AE7E-FDFCA4570DF9}">
      <dgm:prSet phldrT="[Text]" custT="1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>
        <a:xfrm>
          <a:off x="1276808" y="447204"/>
          <a:ext cx="1152000" cy="960269"/>
        </a:xfrm>
        <a:prstGeom prst="roundRect">
          <a:avLst>
            <a:gd name="adj" fmla="val 10000"/>
          </a:avLst>
        </a:prstGeom>
        <a:solidFill>
          <a:schemeClr val="accent2">
            <a:lumMod val="75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satMod val="300000"/>
            </a:srgbClr>
          </a:contourClr>
        </a:sp3d>
      </dgm:spPr>
      <dgm:t>
        <a:bodyPr/>
        <a:lstStyle/>
        <a:p>
          <a:pPr>
            <a:buNone/>
          </a:pPr>
          <a:r>
            <a:rPr lang="en-US" sz="1400" b="1">
              <a:solidFill>
                <a:sysClr val="window" lastClr="FFFFFF"/>
              </a:solidFill>
              <a:latin typeface="Calibri Light"/>
              <a:ea typeface="+mn-ea"/>
              <a:cs typeface="+mn-cs"/>
            </a:rPr>
            <a:t>2. Access ETSS API Package</a:t>
          </a:r>
        </a:p>
      </dgm:t>
    </dgm:pt>
    <dgm:pt modelId="{A9DB005A-5AC9-4E61-867B-57768DDBC1CE}" type="parTrans" cxnId="{D5B07B3A-23EA-4A4B-9E19-86B21392CA7E}">
      <dgm:prSet/>
      <dgm:spPr/>
      <dgm:t>
        <a:bodyPr/>
        <a:lstStyle/>
        <a:p>
          <a:endParaRPr lang="en-US" sz="1400" b="1"/>
        </a:p>
      </dgm:t>
    </dgm:pt>
    <dgm:pt modelId="{C9982FA6-A098-4140-8534-693DEA7824F0}" type="sibTrans" cxnId="{D5B07B3A-23EA-4A4B-9E19-86B21392CA7E}">
      <dgm:prSet custT="1"/>
      <dgm:spPr>
        <a:xfrm>
          <a:off x="2519631" y="814718"/>
          <a:ext cx="192544" cy="22524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lumMod val="60000"/>
            <a:lumOff val="40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tint val="60000"/>
              <a:hueOff val="0"/>
              <a:satOff val="0"/>
              <a:lumOff val="0"/>
              <a:alphaOff val="0"/>
              <a:satMod val="300000"/>
            </a:srgbClr>
          </a:contourClr>
        </a:sp3d>
      </dgm:spPr>
      <dgm:t>
        <a:bodyPr/>
        <a:lstStyle/>
        <a:p>
          <a:pPr>
            <a:buNone/>
          </a:pPr>
          <a:endParaRPr lang="en-US" sz="1100" b="1">
            <a:solidFill>
              <a:sysClr val="window" lastClr="FFFFFF"/>
            </a:solidFill>
            <a:latin typeface="Calibri Light"/>
            <a:ea typeface="+mn-ea"/>
            <a:cs typeface="+mn-cs"/>
          </a:endParaRPr>
        </a:p>
      </dgm:t>
    </dgm:pt>
    <dgm:pt modelId="{FC2B05BC-10DF-47E2-B1F7-5D1A819F21CA}">
      <dgm:prSet phldrT="[Text]" custT="1"/>
      <dgm:spPr>
        <a:xfrm>
          <a:off x="5831658" y="447204"/>
          <a:ext cx="1148185" cy="960269"/>
        </a:xfrm>
        <a:prstGeom prst="roundRect">
          <a:avLst>
            <a:gd name="adj" fmla="val 10000"/>
          </a:avLst>
        </a:prstGeom>
        <a:solidFill>
          <a:schemeClr val="accent2">
            <a:lumMod val="75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hueOff val="0"/>
              <a:satOff val="0"/>
              <a:lumOff val="0"/>
              <a:alphaOff val="0"/>
              <a:satMod val="300000"/>
            </a:srgbClr>
          </a:contourClr>
        </a:sp3d>
      </dgm:spPr>
      <dgm:t>
        <a:bodyPr/>
        <a:lstStyle/>
        <a:p>
          <a:pPr>
            <a:buNone/>
          </a:pPr>
          <a:r>
            <a:rPr lang="en-US" sz="1400" b="1">
              <a:solidFill>
                <a:sysClr val="window" lastClr="FFFFFF"/>
              </a:solidFill>
              <a:latin typeface="Calibri Light"/>
              <a:ea typeface="+mn-ea"/>
              <a:cs typeface="+mn-cs"/>
            </a:rPr>
            <a:t>5. ETSS connection testing and validation</a:t>
          </a:r>
        </a:p>
      </dgm:t>
    </dgm:pt>
    <dgm:pt modelId="{33E78B84-4013-4271-8932-DA77631AC9F3}" type="parTrans" cxnId="{F9FD905F-B9DB-40A9-B2A3-60089E323BA0}">
      <dgm:prSet/>
      <dgm:spPr/>
      <dgm:t>
        <a:bodyPr/>
        <a:lstStyle/>
        <a:p>
          <a:endParaRPr lang="en-US" sz="1400" b="1"/>
        </a:p>
      </dgm:t>
    </dgm:pt>
    <dgm:pt modelId="{761FB785-7E60-4055-A54D-C498F85CD731}" type="sibTrans" cxnId="{F9FD905F-B9DB-40A9-B2A3-60089E323BA0}">
      <dgm:prSet custT="1"/>
      <dgm:spPr>
        <a:xfrm>
          <a:off x="7070667" y="814718"/>
          <a:ext cx="192544" cy="22524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lumMod val="60000"/>
            <a:lumOff val="40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tint val="60000"/>
              <a:hueOff val="0"/>
              <a:satOff val="0"/>
              <a:lumOff val="0"/>
              <a:alphaOff val="0"/>
              <a:satMod val="300000"/>
            </a:srgbClr>
          </a:contourClr>
        </a:sp3d>
      </dgm:spPr>
      <dgm:t>
        <a:bodyPr/>
        <a:lstStyle/>
        <a:p>
          <a:pPr>
            <a:buNone/>
          </a:pPr>
          <a:endParaRPr lang="en-US" sz="1100" b="1">
            <a:solidFill>
              <a:sysClr val="window" lastClr="FFFFFF"/>
            </a:solidFill>
            <a:latin typeface="Calibri Light"/>
            <a:ea typeface="+mn-ea"/>
            <a:cs typeface="+mn-cs"/>
          </a:endParaRPr>
        </a:p>
      </dgm:t>
    </dgm:pt>
    <dgm:pt modelId="{D714BB83-F5E6-4165-9384-4C5D65B8D476}">
      <dgm:prSet phldrT="[Text]" custT="1"/>
      <dgm:spPr>
        <a:xfrm>
          <a:off x="7343136" y="447204"/>
          <a:ext cx="908230" cy="960269"/>
        </a:xfrm>
        <a:prstGeom prst="roundRect">
          <a:avLst>
            <a:gd name="adj" fmla="val 10000"/>
          </a:avLst>
        </a:prstGeom>
        <a:solidFill>
          <a:schemeClr val="accent2">
            <a:lumMod val="75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hueOff val="0"/>
              <a:satOff val="0"/>
              <a:lumOff val="0"/>
              <a:alphaOff val="0"/>
              <a:satMod val="300000"/>
            </a:srgbClr>
          </a:contourClr>
        </a:sp3d>
      </dgm:spPr>
      <dgm:t>
        <a:bodyPr/>
        <a:lstStyle/>
        <a:p>
          <a:pPr>
            <a:buNone/>
          </a:pPr>
          <a:r>
            <a:rPr lang="en-US" sz="1400" b="1">
              <a:solidFill>
                <a:sysClr val="window" lastClr="FFFFFF"/>
              </a:solidFill>
              <a:latin typeface="Calibri Light"/>
              <a:ea typeface="+mn-ea"/>
              <a:cs typeface="+mn-cs"/>
            </a:rPr>
            <a:t>6. Go-live</a:t>
          </a:r>
        </a:p>
      </dgm:t>
    </dgm:pt>
    <dgm:pt modelId="{7ADA6D23-7BBF-4E38-8E89-7E45A3FF7316}" type="parTrans" cxnId="{40C4DE16-7306-4CDD-A213-20582FD71164}">
      <dgm:prSet/>
      <dgm:spPr/>
      <dgm:t>
        <a:bodyPr/>
        <a:lstStyle/>
        <a:p>
          <a:endParaRPr lang="en-US" sz="1400" b="1"/>
        </a:p>
      </dgm:t>
    </dgm:pt>
    <dgm:pt modelId="{F59C04FC-BFBC-4A12-923F-73FCFD120F02}" type="sibTrans" cxnId="{40C4DE16-7306-4CDD-A213-20582FD71164}">
      <dgm:prSet/>
      <dgm:spPr/>
      <dgm:t>
        <a:bodyPr/>
        <a:lstStyle/>
        <a:p>
          <a:endParaRPr lang="en-US" sz="1400" b="1"/>
        </a:p>
      </dgm:t>
    </dgm:pt>
    <dgm:pt modelId="{923F30F5-8CE2-4661-BBC1-87BFECE85BE3}">
      <dgm:prSet phldrT="[Text]" custT="1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>
        <a:xfrm>
          <a:off x="2792100" y="447204"/>
          <a:ext cx="1157131" cy="960269"/>
        </a:xfrm>
        <a:prstGeom prst="roundRect">
          <a:avLst>
            <a:gd name="adj" fmla="val 10000"/>
          </a:avLst>
        </a:prstGeom>
        <a:solidFill>
          <a:schemeClr val="accent2">
            <a:lumMod val="75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satMod val="300000"/>
            </a:srgbClr>
          </a:contourClr>
        </a:sp3d>
      </dgm:spPr>
      <dgm:t>
        <a:bodyPr/>
        <a:lstStyle/>
        <a:p>
          <a:pPr>
            <a:buNone/>
          </a:pPr>
          <a:r>
            <a:rPr lang="en-US" sz="1400" b="1">
              <a:solidFill>
                <a:sysClr val="window" lastClr="FFFFFF"/>
              </a:solidFill>
              <a:latin typeface="Calibri Light"/>
              <a:ea typeface="+mn-ea"/>
              <a:cs typeface="+mn-cs"/>
            </a:rPr>
            <a:t>3. LITI Development</a:t>
          </a:r>
        </a:p>
      </dgm:t>
    </dgm:pt>
    <dgm:pt modelId="{5BF5FF68-D7ED-461B-8FDD-F74341F9BA03}" type="parTrans" cxnId="{293FD9A8-C1BA-4B84-91A1-FC2FB0999639}">
      <dgm:prSet/>
      <dgm:spPr/>
      <dgm:t>
        <a:bodyPr/>
        <a:lstStyle/>
        <a:p>
          <a:endParaRPr lang="en-US" sz="1400"/>
        </a:p>
      </dgm:t>
    </dgm:pt>
    <dgm:pt modelId="{801E7D46-8ACC-4CAB-BBAD-28D9441F8238}" type="sibTrans" cxnId="{293FD9A8-C1BA-4B84-91A1-FC2FB0999639}">
      <dgm:prSet custT="1"/>
      <dgm:spPr>
        <a:xfrm>
          <a:off x="4040055" y="814718"/>
          <a:ext cx="192544" cy="22524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lumMod val="60000"/>
            <a:lumOff val="40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tint val="60000"/>
              <a:hueOff val="0"/>
              <a:satOff val="0"/>
              <a:lumOff val="0"/>
              <a:alphaOff val="0"/>
              <a:satMod val="300000"/>
            </a:srgbClr>
          </a:contourClr>
        </a:sp3d>
      </dgm:spPr>
      <dgm:t>
        <a:bodyPr/>
        <a:lstStyle/>
        <a:p>
          <a:pPr>
            <a:buNone/>
          </a:pPr>
          <a:endParaRPr lang="en-US" sz="800">
            <a:solidFill>
              <a:sysClr val="window" lastClr="FFFFFF"/>
            </a:solidFill>
            <a:latin typeface="Calibri Light"/>
            <a:ea typeface="+mn-ea"/>
            <a:cs typeface="+mn-cs"/>
          </a:endParaRPr>
        </a:p>
      </dgm:t>
    </dgm:pt>
    <dgm:pt modelId="{BC1ABCB8-0812-4065-B1EF-4E61CD593A06}">
      <dgm:prSet phldrT="[Text]" custT="1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>
        <a:xfrm>
          <a:off x="4312524" y="447204"/>
          <a:ext cx="1155841" cy="960269"/>
        </a:xfrm>
        <a:prstGeom prst="roundRect">
          <a:avLst>
            <a:gd name="adj" fmla="val 10000"/>
          </a:avLst>
        </a:prstGeom>
        <a:solidFill>
          <a:schemeClr val="accent2">
            <a:lumMod val="75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satMod val="300000"/>
            </a:srgbClr>
          </a:contourClr>
        </a:sp3d>
      </dgm:spPr>
      <dgm:t>
        <a:bodyPr/>
        <a:lstStyle/>
        <a:p>
          <a:pPr>
            <a:buNone/>
          </a:pPr>
          <a:r>
            <a:rPr lang="en-US" sz="1400" b="1">
              <a:solidFill>
                <a:sysClr val="window" lastClr="FFFFFF"/>
              </a:solidFill>
              <a:latin typeface="Calibri Light"/>
              <a:ea typeface="+mn-ea"/>
              <a:cs typeface="+mn-cs"/>
            </a:rPr>
            <a:t>4. Select API connection option</a:t>
          </a:r>
        </a:p>
      </dgm:t>
    </dgm:pt>
    <dgm:pt modelId="{25598975-0557-42BC-AAF2-1A6E33436042}" type="sibTrans" cxnId="{1F5B2B2F-FC78-4A3E-A02F-C394D76E6029}">
      <dgm:prSet custT="1"/>
      <dgm:spPr>
        <a:xfrm>
          <a:off x="5559189" y="814718"/>
          <a:ext cx="192544" cy="22524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lumMod val="60000"/>
            <a:lumOff val="40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tint val="60000"/>
              <a:hueOff val="0"/>
              <a:satOff val="0"/>
              <a:lumOff val="0"/>
              <a:alphaOff val="0"/>
              <a:satMod val="300000"/>
            </a:srgbClr>
          </a:contourClr>
        </a:sp3d>
      </dgm:spPr>
      <dgm:t>
        <a:bodyPr/>
        <a:lstStyle/>
        <a:p>
          <a:pPr>
            <a:buNone/>
          </a:pPr>
          <a:endParaRPr lang="en-US" sz="1100" b="1">
            <a:solidFill>
              <a:sysClr val="window" lastClr="FFFFFF"/>
            </a:solidFill>
            <a:latin typeface="Calibri Light"/>
            <a:ea typeface="+mn-ea"/>
            <a:cs typeface="+mn-cs"/>
          </a:endParaRPr>
        </a:p>
      </dgm:t>
    </dgm:pt>
    <dgm:pt modelId="{AAAA9280-143F-4673-A394-FCA4201BCB23}" type="parTrans" cxnId="{1F5B2B2F-FC78-4A3E-A02F-C394D76E6029}">
      <dgm:prSet/>
      <dgm:spPr/>
      <dgm:t>
        <a:bodyPr/>
        <a:lstStyle/>
        <a:p>
          <a:endParaRPr lang="en-US" sz="1400" b="1"/>
        </a:p>
      </dgm:t>
    </dgm:pt>
    <dgm:pt modelId="{AE6EF980-AE7F-4FF1-BC74-CA05E32A52E8}" type="pres">
      <dgm:prSet presAssocID="{78B14587-32F8-4CD5-8F2C-4A603B58F696}" presName="Name0" presStyleCnt="0">
        <dgm:presLayoutVars>
          <dgm:dir/>
          <dgm:resizeHandles val="exact"/>
        </dgm:presLayoutVars>
      </dgm:prSet>
      <dgm:spPr/>
    </dgm:pt>
    <dgm:pt modelId="{C4BEDDA3-D2F0-49DF-BAE7-05FEBE4AC34C}" type="pres">
      <dgm:prSet presAssocID="{A9A9ABF2-2397-4B73-8697-58CB170D84E2}" presName="node" presStyleLbl="node1" presStyleIdx="0" presStyleCnt="6">
        <dgm:presLayoutVars>
          <dgm:bulletEnabled val="1"/>
        </dgm:presLayoutVars>
      </dgm:prSet>
      <dgm:spPr/>
    </dgm:pt>
    <dgm:pt modelId="{F0109A7D-1C3F-483D-B3C3-2E3044493F01}" type="pres">
      <dgm:prSet presAssocID="{871C2427-6AE1-4472-BCC4-B389C45B049F}" presName="sibTrans" presStyleLbl="sibTrans2D1" presStyleIdx="0" presStyleCnt="5"/>
      <dgm:spPr/>
    </dgm:pt>
    <dgm:pt modelId="{7CBE13D0-832C-4827-96B7-88BAC055D3AB}" type="pres">
      <dgm:prSet presAssocID="{871C2427-6AE1-4472-BCC4-B389C45B049F}" presName="connectorText" presStyleLbl="sibTrans2D1" presStyleIdx="0" presStyleCnt="5"/>
      <dgm:spPr/>
    </dgm:pt>
    <dgm:pt modelId="{F81D4B28-B821-4AC7-816A-5DE1D17DB51C}" type="pres">
      <dgm:prSet presAssocID="{29BD2C7E-AF6C-4F8D-AE7E-FDFCA4570DF9}" presName="node" presStyleLbl="node1" presStyleIdx="1" presStyleCnt="6" custScaleX="126840">
        <dgm:presLayoutVars>
          <dgm:bulletEnabled val="1"/>
        </dgm:presLayoutVars>
      </dgm:prSet>
      <dgm:spPr/>
    </dgm:pt>
    <dgm:pt modelId="{25CA4446-9D4A-405D-A783-5094F96AE68F}" type="pres">
      <dgm:prSet presAssocID="{C9982FA6-A098-4140-8534-693DEA7824F0}" presName="sibTrans" presStyleLbl="sibTrans2D1" presStyleIdx="1" presStyleCnt="5"/>
      <dgm:spPr/>
    </dgm:pt>
    <dgm:pt modelId="{99C7B8B7-19BE-431F-9FCD-7E2E069A8CEB}" type="pres">
      <dgm:prSet presAssocID="{C9982FA6-A098-4140-8534-693DEA7824F0}" presName="connectorText" presStyleLbl="sibTrans2D1" presStyleIdx="1" presStyleCnt="5"/>
      <dgm:spPr/>
    </dgm:pt>
    <dgm:pt modelId="{3FD788CA-3C0B-4088-A417-A98FF35C4511}" type="pres">
      <dgm:prSet presAssocID="{923F30F5-8CE2-4661-BBC1-87BFECE85BE3}" presName="node" presStyleLbl="node1" presStyleIdx="2" presStyleCnt="6" custScaleX="127405">
        <dgm:presLayoutVars>
          <dgm:bulletEnabled val="1"/>
        </dgm:presLayoutVars>
      </dgm:prSet>
      <dgm:spPr/>
    </dgm:pt>
    <dgm:pt modelId="{1FFA4F08-1D18-4215-9583-37596C741937}" type="pres">
      <dgm:prSet presAssocID="{801E7D46-8ACC-4CAB-BBAD-28D9441F8238}" presName="sibTrans" presStyleLbl="sibTrans2D1" presStyleIdx="2" presStyleCnt="5"/>
      <dgm:spPr/>
    </dgm:pt>
    <dgm:pt modelId="{DCA37C3E-DC5C-445D-807D-1535F0BABAA2}" type="pres">
      <dgm:prSet presAssocID="{801E7D46-8ACC-4CAB-BBAD-28D9441F8238}" presName="connectorText" presStyleLbl="sibTrans2D1" presStyleIdx="2" presStyleCnt="5"/>
      <dgm:spPr/>
    </dgm:pt>
    <dgm:pt modelId="{46A3B12D-A733-4F10-86FE-39090E2B6096}" type="pres">
      <dgm:prSet presAssocID="{BC1ABCB8-0812-4065-B1EF-4E61CD593A06}" presName="node" presStyleLbl="node1" presStyleIdx="3" presStyleCnt="6" custScaleX="127263">
        <dgm:presLayoutVars>
          <dgm:bulletEnabled val="1"/>
        </dgm:presLayoutVars>
      </dgm:prSet>
      <dgm:spPr/>
    </dgm:pt>
    <dgm:pt modelId="{CD1AE884-5E5B-4C1E-92F8-C63286834C7F}" type="pres">
      <dgm:prSet presAssocID="{25598975-0557-42BC-AAF2-1A6E33436042}" presName="sibTrans" presStyleLbl="sibTrans2D1" presStyleIdx="3" presStyleCnt="5"/>
      <dgm:spPr/>
    </dgm:pt>
    <dgm:pt modelId="{0DBBCF3A-A710-4848-A357-1ECDB617970E}" type="pres">
      <dgm:prSet presAssocID="{25598975-0557-42BC-AAF2-1A6E33436042}" presName="connectorText" presStyleLbl="sibTrans2D1" presStyleIdx="3" presStyleCnt="5"/>
      <dgm:spPr/>
    </dgm:pt>
    <dgm:pt modelId="{FE6E4528-4615-487F-9990-F1D76E8452B0}" type="pres">
      <dgm:prSet presAssocID="{FC2B05BC-10DF-47E2-B1F7-5D1A819F21CA}" presName="node" presStyleLbl="node1" presStyleIdx="4" presStyleCnt="6" custScaleX="126420">
        <dgm:presLayoutVars>
          <dgm:bulletEnabled val="1"/>
        </dgm:presLayoutVars>
      </dgm:prSet>
      <dgm:spPr/>
    </dgm:pt>
    <dgm:pt modelId="{4F5AC46B-3264-4B9A-8BBC-19B043EDB8DA}" type="pres">
      <dgm:prSet presAssocID="{761FB785-7E60-4055-A54D-C498F85CD731}" presName="sibTrans" presStyleLbl="sibTrans2D1" presStyleIdx="4" presStyleCnt="5"/>
      <dgm:spPr/>
    </dgm:pt>
    <dgm:pt modelId="{438CB04A-B57C-4D20-9AC7-A9EF4DE67C72}" type="pres">
      <dgm:prSet presAssocID="{761FB785-7E60-4055-A54D-C498F85CD731}" presName="connectorText" presStyleLbl="sibTrans2D1" presStyleIdx="4" presStyleCnt="5"/>
      <dgm:spPr/>
    </dgm:pt>
    <dgm:pt modelId="{37F8320F-C66C-40D8-A82A-66D0AEB913AA}" type="pres">
      <dgm:prSet presAssocID="{D714BB83-F5E6-4165-9384-4C5D65B8D476}" presName="node" presStyleLbl="node1" presStyleIdx="5" presStyleCnt="6">
        <dgm:presLayoutVars>
          <dgm:bulletEnabled val="1"/>
        </dgm:presLayoutVars>
      </dgm:prSet>
      <dgm:spPr/>
    </dgm:pt>
  </dgm:ptLst>
  <dgm:cxnLst>
    <dgm:cxn modelId="{4C023701-F6D5-4131-9124-7BFAC32CB40B}" type="presOf" srcId="{C9982FA6-A098-4140-8534-693DEA7824F0}" destId="{99C7B8B7-19BE-431F-9FCD-7E2E069A8CEB}" srcOrd="1" destOrd="0" presId="urn:microsoft.com/office/officeart/2005/8/layout/process1"/>
    <dgm:cxn modelId="{B50A9806-29A0-47F2-8168-CB8D43C32F3E}" type="presOf" srcId="{78B14587-32F8-4CD5-8F2C-4A603B58F696}" destId="{AE6EF980-AE7F-4FF1-BC74-CA05E32A52E8}" srcOrd="0" destOrd="0" presId="urn:microsoft.com/office/officeart/2005/8/layout/process1"/>
    <dgm:cxn modelId="{40C4DE16-7306-4CDD-A213-20582FD71164}" srcId="{78B14587-32F8-4CD5-8F2C-4A603B58F696}" destId="{D714BB83-F5E6-4165-9384-4C5D65B8D476}" srcOrd="5" destOrd="0" parTransId="{7ADA6D23-7BBF-4E38-8E89-7E45A3FF7316}" sibTransId="{F59C04FC-BFBC-4A12-923F-73FCFD120F02}"/>
    <dgm:cxn modelId="{61A84A2C-06DB-4965-ADD3-E35F5967EEDA}" type="presOf" srcId="{801E7D46-8ACC-4CAB-BBAD-28D9441F8238}" destId="{DCA37C3E-DC5C-445D-807D-1535F0BABAA2}" srcOrd="1" destOrd="0" presId="urn:microsoft.com/office/officeart/2005/8/layout/process1"/>
    <dgm:cxn modelId="{1F5B2B2F-FC78-4A3E-A02F-C394D76E6029}" srcId="{78B14587-32F8-4CD5-8F2C-4A603B58F696}" destId="{BC1ABCB8-0812-4065-B1EF-4E61CD593A06}" srcOrd="3" destOrd="0" parTransId="{AAAA9280-143F-4673-A394-FCA4201BCB23}" sibTransId="{25598975-0557-42BC-AAF2-1A6E33436042}"/>
    <dgm:cxn modelId="{D5B07B3A-23EA-4A4B-9E19-86B21392CA7E}" srcId="{78B14587-32F8-4CD5-8F2C-4A603B58F696}" destId="{29BD2C7E-AF6C-4F8D-AE7E-FDFCA4570DF9}" srcOrd="1" destOrd="0" parTransId="{A9DB005A-5AC9-4E61-867B-57768DDBC1CE}" sibTransId="{C9982FA6-A098-4140-8534-693DEA7824F0}"/>
    <dgm:cxn modelId="{099E343F-83C3-4851-9933-3F1896879D97}" srcId="{78B14587-32F8-4CD5-8F2C-4A603B58F696}" destId="{A9A9ABF2-2397-4B73-8697-58CB170D84E2}" srcOrd="0" destOrd="0" parTransId="{8F715BB9-5B05-4A0B-9FFD-C8CD7B8B3053}" sibTransId="{871C2427-6AE1-4472-BCC4-B389C45B049F}"/>
    <dgm:cxn modelId="{F9FD905F-B9DB-40A9-B2A3-60089E323BA0}" srcId="{78B14587-32F8-4CD5-8F2C-4A603B58F696}" destId="{FC2B05BC-10DF-47E2-B1F7-5D1A819F21CA}" srcOrd="4" destOrd="0" parTransId="{33E78B84-4013-4271-8932-DA77631AC9F3}" sibTransId="{761FB785-7E60-4055-A54D-C498F85CD731}"/>
    <dgm:cxn modelId="{D8AB4661-275C-4C65-9A4A-1F1B821C9297}" type="presOf" srcId="{25598975-0557-42BC-AAF2-1A6E33436042}" destId="{CD1AE884-5E5B-4C1E-92F8-C63286834C7F}" srcOrd="0" destOrd="0" presId="urn:microsoft.com/office/officeart/2005/8/layout/process1"/>
    <dgm:cxn modelId="{2338C941-401B-4974-843F-2B521AD2A77F}" type="presOf" srcId="{871C2427-6AE1-4472-BCC4-B389C45B049F}" destId="{F0109A7D-1C3F-483D-B3C3-2E3044493F01}" srcOrd="0" destOrd="0" presId="urn:microsoft.com/office/officeart/2005/8/layout/process1"/>
    <dgm:cxn modelId="{CEAD4E43-540D-4DD0-933F-4E4DC07B623A}" type="presOf" srcId="{A9A9ABF2-2397-4B73-8697-58CB170D84E2}" destId="{C4BEDDA3-D2F0-49DF-BAE7-05FEBE4AC34C}" srcOrd="0" destOrd="0" presId="urn:microsoft.com/office/officeart/2005/8/layout/process1"/>
    <dgm:cxn modelId="{5F2DC26D-72CA-4F43-9FA5-40E3BC60B9FD}" type="presOf" srcId="{FC2B05BC-10DF-47E2-B1F7-5D1A819F21CA}" destId="{FE6E4528-4615-487F-9990-F1D76E8452B0}" srcOrd="0" destOrd="0" presId="urn:microsoft.com/office/officeart/2005/8/layout/process1"/>
    <dgm:cxn modelId="{DFD25557-69B9-47AB-9E4D-CCD7E4B3814E}" type="presOf" srcId="{761FB785-7E60-4055-A54D-C498F85CD731}" destId="{438CB04A-B57C-4D20-9AC7-A9EF4DE67C72}" srcOrd="1" destOrd="0" presId="urn:microsoft.com/office/officeart/2005/8/layout/process1"/>
    <dgm:cxn modelId="{F6E24B79-6821-4458-A24C-E7EE5C9090B9}" type="presOf" srcId="{801E7D46-8ACC-4CAB-BBAD-28D9441F8238}" destId="{1FFA4F08-1D18-4215-9583-37596C741937}" srcOrd="0" destOrd="0" presId="urn:microsoft.com/office/officeart/2005/8/layout/process1"/>
    <dgm:cxn modelId="{293FD9A8-C1BA-4B84-91A1-FC2FB0999639}" srcId="{78B14587-32F8-4CD5-8F2C-4A603B58F696}" destId="{923F30F5-8CE2-4661-BBC1-87BFECE85BE3}" srcOrd="2" destOrd="0" parTransId="{5BF5FF68-D7ED-461B-8FDD-F74341F9BA03}" sibTransId="{801E7D46-8ACC-4CAB-BBAD-28D9441F8238}"/>
    <dgm:cxn modelId="{1E3886B9-646A-4711-B280-4AB4C377D883}" type="presOf" srcId="{29BD2C7E-AF6C-4F8D-AE7E-FDFCA4570DF9}" destId="{F81D4B28-B821-4AC7-816A-5DE1D17DB51C}" srcOrd="0" destOrd="0" presId="urn:microsoft.com/office/officeart/2005/8/layout/process1"/>
    <dgm:cxn modelId="{5C4FD8C1-4F86-4CF2-9D93-AE74CF2E13AF}" type="presOf" srcId="{761FB785-7E60-4055-A54D-C498F85CD731}" destId="{4F5AC46B-3264-4B9A-8BBC-19B043EDB8DA}" srcOrd="0" destOrd="0" presId="urn:microsoft.com/office/officeart/2005/8/layout/process1"/>
    <dgm:cxn modelId="{145EABC7-8EBF-4274-80FB-CF8833CF424D}" type="presOf" srcId="{923F30F5-8CE2-4661-BBC1-87BFECE85BE3}" destId="{3FD788CA-3C0B-4088-A417-A98FF35C4511}" srcOrd="0" destOrd="0" presId="urn:microsoft.com/office/officeart/2005/8/layout/process1"/>
    <dgm:cxn modelId="{77DD5DDE-317C-4D92-9E9D-621593E40107}" type="presOf" srcId="{871C2427-6AE1-4472-BCC4-B389C45B049F}" destId="{7CBE13D0-832C-4827-96B7-88BAC055D3AB}" srcOrd="1" destOrd="0" presId="urn:microsoft.com/office/officeart/2005/8/layout/process1"/>
    <dgm:cxn modelId="{0C66CBE5-C703-438B-B676-65809E979FFD}" type="presOf" srcId="{25598975-0557-42BC-AAF2-1A6E33436042}" destId="{0DBBCF3A-A710-4848-A357-1ECDB617970E}" srcOrd="1" destOrd="0" presId="urn:microsoft.com/office/officeart/2005/8/layout/process1"/>
    <dgm:cxn modelId="{61DC45EB-DCF9-4D89-AE13-93B5C1A4695A}" type="presOf" srcId="{D714BB83-F5E6-4165-9384-4C5D65B8D476}" destId="{37F8320F-C66C-40D8-A82A-66D0AEB913AA}" srcOrd="0" destOrd="0" presId="urn:microsoft.com/office/officeart/2005/8/layout/process1"/>
    <dgm:cxn modelId="{904AE4FB-DBA3-49FB-AADD-A65DCAC318CD}" type="presOf" srcId="{C9982FA6-A098-4140-8534-693DEA7824F0}" destId="{25CA4446-9D4A-405D-A783-5094F96AE68F}" srcOrd="0" destOrd="0" presId="urn:microsoft.com/office/officeart/2005/8/layout/process1"/>
    <dgm:cxn modelId="{499988FF-7002-442F-8D1C-696FBDD409AB}" type="presOf" srcId="{BC1ABCB8-0812-4065-B1EF-4E61CD593A06}" destId="{46A3B12D-A733-4F10-86FE-39090E2B6096}" srcOrd="0" destOrd="0" presId="urn:microsoft.com/office/officeart/2005/8/layout/process1"/>
    <dgm:cxn modelId="{39909161-10FF-4E85-BCD9-09609BBAC27C}" type="presParOf" srcId="{AE6EF980-AE7F-4FF1-BC74-CA05E32A52E8}" destId="{C4BEDDA3-D2F0-49DF-BAE7-05FEBE4AC34C}" srcOrd="0" destOrd="0" presId="urn:microsoft.com/office/officeart/2005/8/layout/process1"/>
    <dgm:cxn modelId="{DA5DF98B-EF17-46F0-9550-36477D39F191}" type="presParOf" srcId="{AE6EF980-AE7F-4FF1-BC74-CA05E32A52E8}" destId="{F0109A7D-1C3F-483D-B3C3-2E3044493F01}" srcOrd="1" destOrd="0" presId="urn:microsoft.com/office/officeart/2005/8/layout/process1"/>
    <dgm:cxn modelId="{EC521559-2A81-4EA8-992E-AD4681A54CF1}" type="presParOf" srcId="{F0109A7D-1C3F-483D-B3C3-2E3044493F01}" destId="{7CBE13D0-832C-4827-96B7-88BAC055D3AB}" srcOrd="0" destOrd="0" presId="urn:microsoft.com/office/officeart/2005/8/layout/process1"/>
    <dgm:cxn modelId="{0776FF83-1E78-4B13-A6C7-40C1AEBF9703}" type="presParOf" srcId="{AE6EF980-AE7F-4FF1-BC74-CA05E32A52E8}" destId="{F81D4B28-B821-4AC7-816A-5DE1D17DB51C}" srcOrd="2" destOrd="0" presId="urn:microsoft.com/office/officeart/2005/8/layout/process1"/>
    <dgm:cxn modelId="{E1F2FF85-79C0-46DC-A030-2294450C978F}" type="presParOf" srcId="{AE6EF980-AE7F-4FF1-BC74-CA05E32A52E8}" destId="{25CA4446-9D4A-405D-A783-5094F96AE68F}" srcOrd="3" destOrd="0" presId="urn:microsoft.com/office/officeart/2005/8/layout/process1"/>
    <dgm:cxn modelId="{05F2F7D0-984C-45F0-B632-ACAE7439071E}" type="presParOf" srcId="{25CA4446-9D4A-405D-A783-5094F96AE68F}" destId="{99C7B8B7-19BE-431F-9FCD-7E2E069A8CEB}" srcOrd="0" destOrd="0" presId="urn:microsoft.com/office/officeart/2005/8/layout/process1"/>
    <dgm:cxn modelId="{824F460A-F8E3-4113-B06E-121113BC275C}" type="presParOf" srcId="{AE6EF980-AE7F-4FF1-BC74-CA05E32A52E8}" destId="{3FD788CA-3C0B-4088-A417-A98FF35C4511}" srcOrd="4" destOrd="0" presId="urn:microsoft.com/office/officeart/2005/8/layout/process1"/>
    <dgm:cxn modelId="{A559D006-BFD4-4E16-898E-DB3B77C63FB7}" type="presParOf" srcId="{AE6EF980-AE7F-4FF1-BC74-CA05E32A52E8}" destId="{1FFA4F08-1D18-4215-9583-37596C741937}" srcOrd="5" destOrd="0" presId="urn:microsoft.com/office/officeart/2005/8/layout/process1"/>
    <dgm:cxn modelId="{34EA170B-ADAA-4EA7-91F2-DF23C8865D9C}" type="presParOf" srcId="{1FFA4F08-1D18-4215-9583-37596C741937}" destId="{DCA37C3E-DC5C-445D-807D-1535F0BABAA2}" srcOrd="0" destOrd="0" presId="urn:microsoft.com/office/officeart/2005/8/layout/process1"/>
    <dgm:cxn modelId="{D5FC64D2-538A-4F76-A6E8-03F5D63E4521}" type="presParOf" srcId="{AE6EF980-AE7F-4FF1-BC74-CA05E32A52E8}" destId="{46A3B12D-A733-4F10-86FE-39090E2B6096}" srcOrd="6" destOrd="0" presId="urn:microsoft.com/office/officeart/2005/8/layout/process1"/>
    <dgm:cxn modelId="{8B405D77-F9DF-4B50-BCCA-03F4FAED221A}" type="presParOf" srcId="{AE6EF980-AE7F-4FF1-BC74-CA05E32A52E8}" destId="{CD1AE884-5E5B-4C1E-92F8-C63286834C7F}" srcOrd="7" destOrd="0" presId="urn:microsoft.com/office/officeart/2005/8/layout/process1"/>
    <dgm:cxn modelId="{4A8A6318-4473-48A3-A318-7393586A1D4A}" type="presParOf" srcId="{CD1AE884-5E5B-4C1E-92F8-C63286834C7F}" destId="{0DBBCF3A-A710-4848-A357-1ECDB617970E}" srcOrd="0" destOrd="0" presId="urn:microsoft.com/office/officeart/2005/8/layout/process1"/>
    <dgm:cxn modelId="{59FFE3E2-735D-47F4-B641-2085C6A288FA}" type="presParOf" srcId="{AE6EF980-AE7F-4FF1-BC74-CA05E32A52E8}" destId="{FE6E4528-4615-487F-9990-F1D76E8452B0}" srcOrd="8" destOrd="0" presId="urn:microsoft.com/office/officeart/2005/8/layout/process1"/>
    <dgm:cxn modelId="{AE0F9AD5-EE19-4E90-A1DF-4754893CBB88}" type="presParOf" srcId="{AE6EF980-AE7F-4FF1-BC74-CA05E32A52E8}" destId="{4F5AC46B-3264-4B9A-8BBC-19B043EDB8DA}" srcOrd="9" destOrd="0" presId="urn:microsoft.com/office/officeart/2005/8/layout/process1"/>
    <dgm:cxn modelId="{DE2E5A70-9C68-4D02-8150-D5CBDCBEA944}" type="presParOf" srcId="{4F5AC46B-3264-4B9A-8BBC-19B043EDB8DA}" destId="{438CB04A-B57C-4D20-9AC7-A9EF4DE67C72}" srcOrd="0" destOrd="0" presId="urn:microsoft.com/office/officeart/2005/8/layout/process1"/>
    <dgm:cxn modelId="{2A005B71-F629-482B-9B14-5DB673E8C3CB}" type="presParOf" srcId="{AE6EF980-AE7F-4FF1-BC74-CA05E32A52E8}" destId="{37F8320F-C66C-40D8-A82A-66D0AEB913AA}" srcOrd="10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8B14587-32F8-4CD5-8F2C-4A603B58F696}" type="doc">
      <dgm:prSet loTypeId="urn:microsoft.com/office/officeart/2005/8/layout/process1" loCatId="process" qsTypeId="urn:microsoft.com/office/officeart/2005/8/quickstyle/simple5" qsCatId="simple" csTypeId="urn:microsoft.com/office/officeart/2005/8/colors/accent1_2" csCatId="accent1" phldr="1"/>
      <dgm:spPr/>
    </dgm:pt>
    <dgm:pt modelId="{A9A9ABF2-2397-4B73-8697-58CB170D84E2}">
      <dgm:prSet phldrT="[Text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>
        <a:xfrm>
          <a:off x="5284" y="447204"/>
          <a:ext cx="908230" cy="960269"/>
        </a:xfrm>
        <a:prstGeom prst="roundRect">
          <a:avLst>
            <a:gd name="adj" fmla="val 10000"/>
          </a:avLst>
        </a:prstGeom>
        <a:solidFill>
          <a:schemeClr val="accent2">
            <a:lumMod val="75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EB641B">
              <a:satMod val="300000"/>
            </a:srgbClr>
          </a:contourClr>
        </a:sp3d>
      </dgm:spPr>
      <dgm:t>
        <a:bodyPr/>
        <a:lstStyle/>
        <a:p>
          <a:pPr>
            <a:buNone/>
          </a:pPr>
          <a:r>
            <a:rPr lang="en-US" sz="1400" b="1">
              <a:solidFill>
                <a:sysClr val="window" lastClr="FFFFFF"/>
              </a:solidFill>
              <a:latin typeface="Calibri Light"/>
              <a:ea typeface="+mn-ea"/>
              <a:cs typeface="+mn-cs"/>
            </a:rPr>
            <a:t>1. Get Started</a:t>
          </a:r>
        </a:p>
      </dgm:t>
    </dgm:pt>
    <dgm:pt modelId="{8F715BB9-5B05-4A0B-9FFD-C8CD7B8B3053}" type="parTrans" cxnId="{099E343F-83C3-4851-9933-3F1896879D97}">
      <dgm:prSet/>
      <dgm:spPr/>
      <dgm:t>
        <a:bodyPr/>
        <a:lstStyle/>
        <a:p>
          <a:endParaRPr lang="en-US" sz="1400" b="1"/>
        </a:p>
      </dgm:t>
    </dgm:pt>
    <dgm:pt modelId="{871C2427-6AE1-4472-BCC4-B389C45B049F}" type="sibTrans" cxnId="{099E343F-83C3-4851-9933-3F1896879D97}">
      <dgm:prSet custT="1"/>
      <dgm:spPr>
        <a:xfrm>
          <a:off x="1004338" y="814718"/>
          <a:ext cx="192544" cy="22524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lumMod val="60000"/>
            <a:lumOff val="40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tint val="60000"/>
              <a:hueOff val="0"/>
              <a:satOff val="0"/>
              <a:lumOff val="0"/>
              <a:alphaOff val="0"/>
              <a:satMod val="300000"/>
            </a:srgbClr>
          </a:contourClr>
        </a:sp3d>
      </dgm:spPr>
      <dgm:t>
        <a:bodyPr/>
        <a:lstStyle/>
        <a:p>
          <a:pPr>
            <a:buNone/>
          </a:pPr>
          <a:endParaRPr lang="en-US" sz="1100" b="1">
            <a:solidFill>
              <a:sysClr val="window" lastClr="FFFFFF"/>
            </a:solidFill>
            <a:latin typeface="Calibri Light"/>
            <a:ea typeface="+mn-ea"/>
            <a:cs typeface="+mn-cs"/>
          </a:endParaRPr>
        </a:p>
      </dgm:t>
    </dgm:pt>
    <dgm:pt modelId="{29BD2C7E-AF6C-4F8D-AE7E-FDFCA4570DF9}">
      <dgm:prSet phldrT="[Text]" custT="1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>
        <a:xfrm>
          <a:off x="1276808" y="447204"/>
          <a:ext cx="1152000" cy="960269"/>
        </a:xfrm>
        <a:prstGeom prst="roundRect">
          <a:avLst>
            <a:gd name="adj" fmla="val 10000"/>
          </a:avLst>
        </a:prstGeom>
        <a:solidFill>
          <a:schemeClr val="accent4"/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satMod val="300000"/>
            </a:srgbClr>
          </a:contourClr>
        </a:sp3d>
      </dgm:spPr>
      <dgm:t>
        <a:bodyPr/>
        <a:lstStyle/>
        <a:p>
          <a:pPr>
            <a:buNone/>
          </a:pPr>
          <a:r>
            <a:rPr lang="en-US" sz="1400" b="1">
              <a:solidFill>
                <a:sysClr val="window" lastClr="FFFFFF"/>
              </a:solidFill>
              <a:latin typeface="Calibri Light"/>
              <a:ea typeface="+mn-ea"/>
              <a:cs typeface="+mn-cs"/>
            </a:rPr>
            <a:t>2. Access ETSS API Package</a:t>
          </a:r>
        </a:p>
      </dgm:t>
    </dgm:pt>
    <dgm:pt modelId="{A9DB005A-5AC9-4E61-867B-57768DDBC1CE}" type="parTrans" cxnId="{D5B07B3A-23EA-4A4B-9E19-86B21392CA7E}">
      <dgm:prSet/>
      <dgm:spPr/>
      <dgm:t>
        <a:bodyPr/>
        <a:lstStyle/>
        <a:p>
          <a:endParaRPr lang="en-US" sz="1400" b="1"/>
        </a:p>
      </dgm:t>
    </dgm:pt>
    <dgm:pt modelId="{C9982FA6-A098-4140-8534-693DEA7824F0}" type="sibTrans" cxnId="{D5B07B3A-23EA-4A4B-9E19-86B21392CA7E}">
      <dgm:prSet custT="1"/>
      <dgm:spPr>
        <a:xfrm>
          <a:off x="2519631" y="814718"/>
          <a:ext cx="192544" cy="22524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lumMod val="60000"/>
            <a:lumOff val="40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tint val="60000"/>
              <a:hueOff val="0"/>
              <a:satOff val="0"/>
              <a:lumOff val="0"/>
              <a:alphaOff val="0"/>
              <a:satMod val="300000"/>
            </a:srgbClr>
          </a:contourClr>
        </a:sp3d>
      </dgm:spPr>
      <dgm:t>
        <a:bodyPr/>
        <a:lstStyle/>
        <a:p>
          <a:pPr>
            <a:buNone/>
          </a:pPr>
          <a:endParaRPr lang="en-US" sz="1100" b="1">
            <a:solidFill>
              <a:sysClr val="window" lastClr="FFFFFF"/>
            </a:solidFill>
            <a:latin typeface="Calibri Light"/>
            <a:ea typeface="+mn-ea"/>
            <a:cs typeface="+mn-cs"/>
          </a:endParaRPr>
        </a:p>
      </dgm:t>
    </dgm:pt>
    <dgm:pt modelId="{FC2B05BC-10DF-47E2-B1F7-5D1A819F21CA}">
      <dgm:prSet phldrT="[Text]" custT="1"/>
      <dgm:spPr>
        <a:xfrm>
          <a:off x="5831658" y="447204"/>
          <a:ext cx="1148185" cy="960269"/>
        </a:xfrm>
        <a:prstGeom prst="roundRect">
          <a:avLst>
            <a:gd name="adj" fmla="val 10000"/>
          </a:avLst>
        </a:prstGeom>
        <a:solidFill>
          <a:schemeClr val="accent2">
            <a:lumMod val="75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hueOff val="0"/>
              <a:satOff val="0"/>
              <a:lumOff val="0"/>
              <a:alphaOff val="0"/>
              <a:satMod val="300000"/>
            </a:srgbClr>
          </a:contourClr>
        </a:sp3d>
      </dgm:spPr>
      <dgm:t>
        <a:bodyPr/>
        <a:lstStyle/>
        <a:p>
          <a:pPr>
            <a:buNone/>
          </a:pPr>
          <a:r>
            <a:rPr lang="en-US" sz="1400" b="1">
              <a:solidFill>
                <a:sysClr val="window" lastClr="FFFFFF"/>
              </a:solidFill>
              <a:latin typeface="Calibri Light"/>
              <a:ea typeface="+mn-ea"/>
              <a:cs typeface="+mn-cs"/>
            </a:rPr>
            <a:t>5. ETSS connection testing and validation</a:t>
          </a:r>
        </a:p>
      </dgm:t>
    </dgm:pt>
    <dgm:pt modelId="{33E78B84-4013-4271-8932-DA77631AC9F3}" type="parTrans" cxnId="{F9FD905F-B9DB-40A9-B2A3-60089E323BA0}">
      <dgm:prSet/>
      <dgm:spPr/>
      <dgm:t>
        <a:bodyPr/>
        <a:lstStyle/>
        <a:p>
          <a:endParaRPr lang="en-US" sz="1400" b="1"/>
        </a:p>
      </dgm:t>
    </dgm:pt>
    <dgm:pt modelId="{761FB785-7E60-4055-A54D-C498F85CD731}" type="sibTrans" cxnId="{F9FD905F-B9DB-40A9-B2A3-60089E323BA0}">
      <dgm:prSet custT="1"/>
      <dgm:spPr>
        <a:xfrm>
          <a:off x="7070667" y="814718"/>
          <a:ext cx="192544" cy="22524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lumMod val="60000"/>
            <a:lumOff val="40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tint val="60000"/>
              <a:hueOff val="0"/>
              <a:satOff val="0"/>
              <a:lumOff val="0"/>
              <a:alphaOff val="0"/>
              <a:satMod val="300000"/>
            </a:srgbClr>
          </a:contourClr>
        </a:sp3d>
      </dgm:spPr>
      <dgm:t>
        <a:bodyPr/>
        <a:lstStyle/>
        <a:p>
          <a:pPr>
            <a:buNone/>
          </a:pPr>
          <a:endParaRPr lang="en-US" sz="1100" b="1">
            <a:solidFill>
              <a:sysClr val="window" lastClr="FFFFFF"/>
            </a:solidFill>
            <a:latin typeface="Calibri Light"/>
            <a:ea typeface="+mn-ea"/>
            <a:cs typeface="+mn-cs"/>
          </a:endParaRPr>
        </a:p>
      </dgm:t>
    </dgm:pt>
    <dgm:pt modelId="{D714BB83-F5E6-4165-9384-4C5D65B8D476}">
      <dgm:prSet phldrT="[Text]" custT="1"/>
      <dgm:spPr>
        <a:xfrm>
          <a:off x="7343136" y="447204"/>
          <a:ext cx="908230" cy="960269"/>
        </a:xfrm>
        <a:prstGeom prst="roundRect">
          <a:avLst>
            <a:gd name="adj" fmla="val 10000"/>
          </a:avLst>
        </a:prstGeom>
        <a:solidFill>
          <a:schemeClr val="accent2">
            <a:lumMod val="75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hueOff val="0"/>
              <a:satOff val="0"/>
              <a:lumOff val="0"/>
              <a:alphaOff val="0"/>
              <a:satMod val="300000"/>
            </a:srgbClr>
          </a:contourClr>
        </a:sp3d>
      </dgm:spPr>
      <dgm:t>
        <a:bodyPr/>
        <a:lstStyle/>
        <a:p>
          <a:pPr>
            <a:buNone/>
          </a:pPr>
          <a:r>
            <a:rPr lang="en-US" sz="1400" b="1">
              <a:solidFill>
                <a:sysClr val="window" lastClr="FFFFFF"/>
              </a:solidFill>
              <a:latin typeface="Calibri Light"/>
              <a:ea typeface="+mn-ea"/>
              <a:cs typeface="+mn-cs"/>
            </a:rPr>
            <a:t>6. Go-live</a:t>
          </a:r>
        </a:p>
      </dgm:t>
    </dgm:pt>
    <dgm:pt modelId="{7ADA6D23-7BBF-4E38-8E89-7E45A3FF7316}" type="parTrans" cxnId="{40C4DE16-7306-4CDD-A213-20582FD71164}">
      <dgm:prSet/>
      <dgm:spPr/>
      <dgm:t>
        <a:bodyPr/>
        <a:lstStyle/>
        <a:p>
          <a:endParaRPr lang="en-US" sz="1400" b="1"/>
        </a:p>
      </dgm:t>
    </dgm:pt>
    <dgm:pt modelId="{F59C04FC-BFBC-4A12-923F-73FCFD120F02}" type="sibTrans" cxnId="{40C4DE16-7306-4CDD-A213-20582FD71164}">
      <dgm:prSet/>
      <dgm:spPr/>
      <dgm:t>
        <a:bodyPr/>
        <a:lstStyle/>
        <a:p>
          <a:endParaRPr lang="en-US" sz="1400" b="1"/>
        </a:p>
      </dgm:t>
    </dgm:pt>
    <dgm:pt modelId="{923F30F5-8CE2-4661-BBC1-87BFECE85BE3}">
      <dgm:prSet phldrT="[Text]" custT="1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>
        <a:xfrm>
          <a:off x="2792100" y="447204"/>
          <a:ext cx="1157131" cy="960269"/>
        </a:xfrm>
        <a:prstGeom prst="roundRect">
          <a:avLst>
            <a:gd name="adj" fmla="val 10000"/>
          </a:avLst>
        </a:prstGeom>
        <a:solidFill>
          <a:schemeClr val="accent2">
            <a:lumMod val="75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satMod val="300000"/>
            </a:srgbClr>
          </a:contourClr>
        </a:sp3d>
      </dgm:spPr>
      <dgm:t>
        <a:bodyPr/>
        <a:lstStyle/>
        <a:p>
          <a:pPr>
            <a:buNone/>
          </a:pPr>
          <a:r>
            <a:rPr lang="en-US" sz="1400" b="1">
              <a:solidFill>
                <a:sysClr val="window" lastClr="FFFFFF"/>
              </a:solidFill>
              <a:latin typeface="Calibri Light"/>
              <a:ea typeface="+mn-ea"/>
              <a:cs typeface="+mn-cs"/>
            </a:rPr>
            <a:t>3. LITI Development</a:t>
          </a:r>
        </a:p>
      </dgm:t>
    </dgm:pt>
    <dgm:pt modelId="{5BF5FF68-D7ED-461B-8FDD-F74341F9BA03}" type="parTrans" cxnId="{293FD9A8-C1BA-4B84-91A1-FC2FB0999639}">
      <dgm:prSet/>
      <dgm:spPr/>
      <dgm:t>
        <a:bodyPr/>
        <a:lstStyle/>
        <a:p>
          <a:endParaRPr lang="en-US" sz="1400"/>
        </a:p>
      </dgm:t>
    </dgm:pt>
    <dgm:pt modelId="{801E7D46-8ACC-4CAB-BBAD-28D9441F8238}" type="sibTrans" cxnId="{293FD9A8-C1BA-4B84-91A1-FC2FB0999639}">
      <dgm:prSet custT="1"/>
      <dgm:spPr>
        <a:xfrm>
          <a:off x="4040055" y="814718"/>
          <a:ext cx="192544" cy="22524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lumMod val="60000"/>
            <a:lumOff val="40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tint val="60000"/>
              <a:hueOff val="0"/>
              <a:satOff val="0"/>
              <a:lumOff val="0"/>
              <a:alphaOff val="0"/>
              <a:satMod val="300000"/>
            </a:srgbClr>
          </a:contourClr>
        </a:sp3d>
      </dgm:spPr>
      <dgm:t>
        <a:bodyPr/>
        <a:lstStyle/>
        <a:p>
          <a:pPr>
            <a:buNone/>
          </a:pPr>
          <a:endParaRPr lang="en-US" sz="800">
            <a:solidFill>
              <a:sysClr val="window" lastClr="FFFFFF"/>
            </a:solidFill>
            <a:latin typeface="Calibri Light"/>
            <a:ea typeface="+mn-ea"/>
            <a:cs typeface="+mn-cs"/>
          </a:endParaRPr>
        </a:p>
      </dgm:t>
    </dgm:pt>
    <dgm:pt modelId="{BC1ABCB8-0812-4065-B1EF-4E61CD593A06}">
      <dgm:prSet phldrT="[Text]" custT="1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>
        <a:xfrm>
          <a:off x="4312524" y="447204"/>
          <a:ext cx="1155841" cy="960269"/>
        </a:xfrm>
        <a:prstGeom prst="roundRect">
          <a:avLst>
            <a:gd name="adj" fmla="val 10000"/>
          </a:avLst>
        </a:prstGeom>
        <a:solidFill>
          <a:schemeClr val="accent2">
            <a:lumMod val="75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satMod val="300000"/>
            </a:srgbClr>
          </a:contourClr>
        </a:sp3d>
      </dgm:spPr>
      <dgm:t>
        <a:bodyPr/>
        <a:lstStyle/>
        <a:p>
          <a:pPr>
            <a:buNone/>
          </a:pPr>
          <a:r>
            <a:rPr lang="en-US" sz="1400" b="1">
              <a:solidFill>
                <a:sysClr val="window" lastClr="FFFFFF"/>
              </a:solidFill>
              <a:latin typeface="Calibri Light"/>
              <a:ea typeface="+mn-ea"/>
              <a:cs typeface="+mn-cs"/>
            </a:rPr>
            <a:t>4. Select API connection option</a:t>
          </a:r>
        </a:p>
      </dgm:t>
    </dgm:pt>
    <dgm:pt modelId="{25598975-0557-42BC-AAF2-1A6E33436042}" type="sibTrans" cxnId="{1F5B2B2F-FC78-4A3E-A02F-C394D76E6029}">
      <dgm:prSet custT="1"/>
      <dgm:spPr>
        <a:xfrm>
          <a:off x="5559189" y="814718"/>
          <a:ext cx="192544" cy="22524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lumMod val="60000"/>
            <a:lumOff val="40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tint val="60000"/>
              <a:hueOff val="0"/>
              <a:satOff val="0"/>
              <a:lumOff val="0"/>
              <a:alphaOff val="0"/>
              <a:satMod val="300000"/>
            </a:srgbClr>
          </a:contourClr>
        </a:sp3d>
      </dgm:spPr>
      <dgm:t>
        <a:bodyPr/>
        <a:lstStyle/>
        <a:p>
          <a:pPr>
            <a:buNone/>
          </a:pPr>
          <a:endParaRPr lang="en-US" sz="1100" b="1">
            <a:solidFill>
              <a:sysClr val="window" lastClr="FFFFFF"/>
            </a:solidFill>
            <a:latin typeface="Calibri Light"/>
            <a:ea typeface="+mn-ea"/>
            <a:cs typeface="+mn-cs"/>
          </a:endParaRPr>
        </a:p>
      </dgm:t>
    </dgm:pt>
    <dgm:pt modelId="{AAAA9280-143F-4673-A394-FCA4201BCB23}" type="parTrans" cxnId="{1F5B2B2F-FC78-4A3E-A02F-C394D76E6029}">
      <dgm:prSet/>
      <dgm:spPr/>
      <dgm:t>
        <a:bodyPr/>
        <a:lstStyle/>
        <a:p>
          <a:endParaRPr lang="en-US" sz="1400" b="1"/>
        </a:p>
      </dgm:t>
    </dgm:pt>
    <dgm:pt modelId="{AE6EF980-AE7F-4FF1-BC74-CA05E32A52E8}" type="pres">
      <dgm:prSet presAssocID="{78B14587-32F8-4CD5-8F2C-4A603B58F696}" presName="Name0" presStyleCnt="0">
        <dgm:presLayoutVars>
          <dgm:dir/>
          <dgm:resizeHandles val="exact"/>
        </dgm:presLayoutVars>
      </dgm:prSet>
      <dgm:spPr/>
    </dgm:pt>
    <dgm:pt modelId="{C4BEDDA3-D2F0-49DF-BAE7-05FEBE4AC34C}" type="pres">
      <dgm:prSet presAssocID="{A9A9ABF2-2397-4B73-8697-58CB170D84E2}" presName="node" presStyleLbl="node1" presStyleIdx="0" presStyleCnt="6">
        <dgm:presLayoutVars>
          <dgm:bulletEnabled val="1"/>
        </dgm:presLayoutVars>
      </dgm:prSet>
      <dgm:spPr/>
    </dgm:pt>
    <dgm:pt modelId="{F0109A7D-1C3F-483D-B3C3-2E3044493F01}" type="pres">
      <dgm:prSet presAssocID="{871C2427-6AE1-4472-BCC4-B389C45B049F}" presName="sibTrans" presStyleLbl="sibTrans2D1" presStyleIdx="0" presStyleCnt="5"/>
      <dgm:spPr/>
    </dgm:pt>
    <dgm:pt modelId="{7CBE13D0-832C-4827-96B7-88BAC055D3AB}" type="pres">
      <dgm:prSet presAssocID="{871C2427-6AE1-4472-BCC4-B389C45B049F}" presName="connectorText" presStyleLbl="sibTrans2D1" presStyleIdx="0" presStyleCnt="5"/>
      <dgm:spPr/>
    </dgm:pt>
    <dgm:pt modelId="{F81D4B28-B821-4AC7-816A-5DE1D17DB51C}" type="pres">
      <dgm:prSet presAssocID="{29BD2C7E-AF6C-4F8D-AE7E-FDFCA4570DF9}" presName="node" presStyleLbl="node1" presStyleIdx="1" presStyleCnt="6" custScaleX="126840">
        <dgm:presLayoutVars>
          <dgm:bulletEnabled val="1"/>
        </dgm:presLayoutVars>
      </dgm:prSet>
      <dgm:spPr/>
    </dgm:pt>
    <dgm:pt modelId="{25CA4446-9D4A-405D-A783-5094F96AE68F}" type="pres">
      <dgm:prSet presAssocID="{C9982FA6-A098-4140-8534-693DEA7824F0}" presName="sibTrans" presStyleLbl="sibTrans2D1" presStyleIdx="1" presStyleCnt="5"/>
      <dgm:spPr/>
    </dgm:pt>
    <dgm:pt modelId="{99C7B8B7-19BE-431F-9FCD-7E2E069A8CEB}" type="pres">
      <dgm:prSet presAssocID="{C9982FA6-A098-4140-8534-693DEA7824F0}" presName="connectorText" presStyleLbl="sibTrans2D1" presStyleIdx="1" presStyleCnt="5"/>
      <dgm:spPr/>
    </dgm:pt>
    <dgm:pt modelId="{3FD788CA-3C0B-4088-A417-A98FF35C4511}" type="pres">
      <dgm:prSet presAssocID="{923F30F5-8CE2-4661-BBC1-87BFECE85BE3}" presName="node" presStyleLbl="node1" presStyleIdx="2" presStyleCnt="6" custScaleX="127405">
        <dgm:presLayoutVars>
          <dgm:bulletEnabled val="1"/>
        </dgm:presLayoutVars>
      </dgm:prSet>
      <dgm:spPr/>
    </dgm:pt>
    <dgm:pt modelId="{1FFA4F08-1D18-4215-9583-37596C741937}" type="pres">
      <dgm:prSet presAssocID="{801E7D46-8ACC-4CAB-BBAD-28D9441F8238}" presName="sibTrans" presStyleLbl="sibTrans2D1" presStyleIdx="2" presStyleCnt="5"/>
      <dgm:spPr/>
    </dgm:pt>
    <dgm:pt modelId="{DCA37C3E-DC5C-445D-807D-1535F0BABAA2}" type="pres">
      <dgm:prSet presAssocID="{801E7D46-8ACC-4CAB-BBAD-28D9441F8238}" presName="connectorText" presStyleLbl="sibTrans2D1" presStyleIdx="2" presStyleCnt="5"/>
      <dgm:spPr/>
    </dgm:pt>
    <dgm:pt modelId="{46A3B12D-A733-4F10-86FE-39090E2B6096}" type="pres">
      <dgm:prSet presAssocID="{BC1ABCB8-0812-4065-B1EF-4E61CD593A06}" presName="node" presStyleLbl="node1" presStyleIdx="3" presStyleCnt="6" custScaleX="127263">
        <dgm:presLayoutVars>
          <dgm:bulletEnabled val="1"/>
        </dgm:presLayoutVars>
      </dgm:prSet>
      <dgm:spPr/>
    </dgm:pt>
    <dgm:pt modelId="{CD1AE884-5E5B-4C1E-92F8-C63286834C7F}" type="pres">
      <dgm:prSet presAssocID="{25598975-0557-42BC-AAF2-1A6E33436042}" presName="sibTrans" presStyleLbl="sibTrans2D1" presStyleIdx="3" presStyleCnt="5"/>
      <dgm:spPr/>
    </dgm:pt>
    <dgm:pt modelId="{0DBBCF3A-A710-4848-A357-1ECDB617970E}" type="pres">
      <dgm:prSet presAssocID="{25598975-0557-42BC-AAF2-1A6E33436042}" presName="connectorText" presStyleLbl="sibTrans2D1" presStyleIdx="3" presStyleCnt="5"/>
      <dgm:spPr/>
    </dgm:pt>
    <dgm:pt modelId="{FE6E4528-4615-487F-9990-F1D76E8452B0}" type="pres">
      <dgm:prSet presAssocID="{FC2B05BC-10DF-47E2-B1F7-5D1A819F21CA}" presName="node" presStyleLbl="node1" presStyleIdx="4" presStyleCnt="6" custScaleX="126420">
        <dgm:presLayoutVars>
          <dgm:bulletEnabled val="1"/>
        </dgm:presLayoutVars>
      </dgm:prSet>
      <dgm:spPr/>
    </dgm:pt>
    <dgm:pt modelId="{4F5AC46B-3264-4B9A-8BBC-19B043EDB8DA}" type="pres">
      <dgm:prSet presAssocID="{761FB785-7E60-4055-A54D-C498F85CD731}" presName="sibTrans" presStyleLbl="sibTrans2D1" presStyleIdx="4" presStyleCnt="5"/>
      <dgm:spPr/>
    </dgm:pt>
    <dgm:pt modelId="{438CB04A-B57C-4D20-9AC7-A9EF4DE67C72}" type="pres">
      <dgm:prSet presAssocID="{761FB785-7E60-4055-A54D-C498F85CD731}" presName="connectorText" presStyleLbl="sibTrans2D1" presStyleIdx="4" presStyleCnt="5"/>
      <dgm:spPr/>
    </dgm:pt>
    <dgm:pt modelId="{37F8320F-C66C-40D8-A82A-66D0AEB913AA}" type="pres">
      <dgm:prSet presAssocID="{D714BB83-F5E6-4165-9384-4C5D65B8D476}" presName="node" presStyleLbl="node1" presStyleIdx="5" presStyleCnt="6">
        <dgm:presLayoutVars>
          <dgm:bulletEnabled val="1"/>
        </dgm:presLayoutVars>
      </dgm:prSet>
      <dgm:spPr/>
    </dgm:pt>
  </dgm:ptLst>
  <dgm:cxnLst>
    <dgm:cxn modelId="{4C023701-F6D5-4131-9124-7BFAC32CB40B}" type="presOf" srcId="{C9982FA6-A098-4140-8534-693DEA7824F0}" destId="{99C7B8B7-19BE-431F-9FCD-7E2E069A8CEB}" srcOrd="1" destOrd="0" presId="urn:microsoft.com/office/officeart/2005/8/layout/process1"/>
    <dgm:cxn modelId="{B50A9806-29A0-47F2-8168-CB8D43C32F3E}" type="presOf" srcId="{78B14587-32F8-4CD5-8F2C-4A603B58F696}" destId="{AE6EF980-AE7F-4FF1-BC74-CA05E32A52E8}" srcOrd="0" destOrd="0" presId="urn:microsoft.com/office/officeart/2005/8/layout/process1"/>
    <dgm:cxn modelId="{40C4DE16-7306-4CDD-A213-20582FD71164}" srcId="{78B14587-32F8-4CD5-8F2C-4A603B58F696}" destId="{D714BB83-F5E6-4165-9384-4C5D65B8D476}" srcOrd="5" destOrd="0" parTransId="{7ADA6D23-7BBF-4E38-8E89-7E45A3FF7316}" sibTransId="{F59C04FC-BFBC-4A12-923F-73FCFD120F02}"/>
    <dgm:cxn modelId="{61A84A2C-06DB-4965-ADD3-E35F5967EEDA}" type="presOf" srcId="{801E7D46-8ACC-4CAB-BBAD-28D9441F8238}" destId="{DCA37C3E-DC5C-445D-807D-1535F0BABAA2}" srcOrd="1" destOrd="0" presId="urn:microsoft.com/office/officeart/2005/8/layout/process1"/>
    <dgm:cxn modelId="{1F5B2B2F-FC78-4A3E-A02F-C394D76E6029}" srcId="{78B14587-32F8-4CD5-8F2C-4A603B58F696}" destId="{BC1ABCB8-0812-4065-B1EF-4E61CD593A06}" srcOrd="3" destOrd="0" parTransId="{AAAA9280-143F-4673-A394-FCA4201BCB23}" sibTransId="{25598975-0557-42BC-AAF2-1A6E33436042}"/>
    <dgm:cxn modelId="{D5B07B3A-23EA-4A4B-9E19-86B21392CA7E}" srcId="{78B14587-32F8-4CD5-8F2C-4A603B58F696}" destId="{29BD2C7E-AF6C-4F8D-AE7E-FDFCA4570DF9}" srcOrd="1" destOrd="0" parTransId="{A9DB005A-5AC9-4E61-867B-57768DDBC1CE}" sibTransId="{C9982FA6-A098-4140-8534-693DEA7824F0}"/>
    <dgm:cxn modelId="{099E343F-83C3-4851-9933-3F1896879D97}" srcId="{78B14587-32F8-4CD5-8F2C-4A603B58F696}" destId="{A9A9ABF2-2397-4B73-8697-58CB170D84E2}" srcOrd="0" destOrd="0" parTransId="{8F715BB9-5B05-4A0B-9FFD-C8CD7B8B3053}" sibTransId="{871C2427-6AE1-4472-BCC4-B389C45B049F}"/>
    <dgm:cxn modelId="{F9FD905F-B9DB-40A9-B2A3-60089E323BA0}" srcId="{78B14587-32F8-4CD5-8F2C-4A603B58F696}" destId="{FC2B05BC-10DF-47E2-B1F7-5D1A819F21CA}" srcOrd="4" destOrd="0" parTransId="{33E78B84-4013-4271-8932-DA77631AC9F3}" sibTransId="{761FB785-7E60-4055-A54D-C498F85CD731}"/>
    <dgm:cxn modelId="{D8AB4661-275C-4C65-9A4A-1F1B821C9297}" type="presOf" srcId="{25598975-0557-42BC-AAF2-1A6E33436042}" destId="{CD1AE884-5E5B-4C1E-92F8-C63286834C7F}" srcOrd="0" destOrd="0" presId="urn:microsoft.com/office/officeart/2005/8/layout/process1"/>
    <dgm:cxn modelId="{2338C941-401B-4974-843F-2B521AD2A77F}" type="presOf" srcId="{871C2427-6AE1-4472-BCC4-B389C45B049F}" destId="{F0109A7D-1C3F-483D-B3C3-2E3044493F01}" srcOrd="0" destOrd="0" presId="urn:microsoft.com/office/officeart/2005/8/layout/process1"/>
    <dgm:cxn modelId="{CEAD4E43-540D-4DD0-933F-4E4DC07B623A}" type="presOf" srcId="{A9A9ABF2-2397-4B73-8697-58CB170D84E2}" destId="{C4BEDDA3-D2F0-49DF-BAE7-05FEBE4AC34C}" srcOrd="0" destOrd="0" presId="urn:microsoft.com/office/officeart/2005/8/layout/process1"/>
    <dgm:cxn modelId="{5F2DC26D-72CA-4F43-9FA5-40E3BC60B9FD}" type="presOf" srcId="{FC2B05BC-10DF-47E2-B1F7-5D1A819F21CA}" destId="{FE6E4528-4615-487F-9990-F1D76E8452B0}" srcOrd="0" destOrd="0" presId="urn:microsoft.com/office/officeart/2005/8/layout/process1"/>
    <dgm:cxn modelId="{DFD25557-69B9-47AB-9E4D-CCD7E4B3814E}" type="presOf" srcId="{761FB785-7E60-4055-A54D-C498F85CD731}" destId="{438CB04A-B57C-4D20-9AC7-A9EF4DE67C72}" srcOrd="1" destOrd="0" presId="urn:microsoft.com/office/officeart/2005/8/layout/process1"/>
    <dgm:cxn modelId="{F6E24B79-6821-4458-A24C-E7EE5C9090B9}" type="presOf" srcId="{801E7D46-8ACC-4CAB-BBAD-28D9441F8238}" destId="{1FFA4F08-1D18-4215-9583-37596C741937}" srcOrd="0" destOrd="0" presId="urn:microsoft.com/office/officeart/2005/8/layout/process1"/>
    <dgm:cxn modelId="{293FD9A8-C1BA-4B84-91A1-FC2FB0999639}" srcId="{78B14587-32F8-4CD5-8F2C-4A603B58F696}" destId="{923F30F5-8CE2-4661-BBC1-87BFECE85BE3}" srcOrd="2" destOrd="0" parTransId="{5BF5FF68-D7ED-461B-8FDD-F74341F9BA03}" sibTransId="{801E7D46-8ACC-4CAB-BBAD-28D9441F8238}"/>
    <dgm:cxn modelId="{1E3886B9-646A-4711-B280-4AB4C377D883}" type="presOf" srcId="{29BD2C7E-AF6C-4F8D-AE7E-FDFCA4570DF9}" destId="{F81D4B28-B821-4AC7-816A-5DE1D17DB51C}" srcOrd="0" destOrd="0" presId="urn:microsoft.com/office/officeart/2005/8/layout/process1"/>
    <dgm:cxn modelId="{5C4FD8C1-4F86-4CF2-9D93-AE74CF2E13AF}" type="presOf" srcId="{761FB785-7E60-4055-A54D-C498F85CD731}" destId="{4F5AC46B-3264-4B9A-8BBC-19B043EDB8DA}" srcOrd="0" destOrd="0" presId="urn:microsoft.com/office/officeart/2005/8/layout/process1"/>
    <dgm:cxn modelId="{145EABC7-8EBF-4274-80FB-CF8833CF424D}" type="presOf" srcId="{923F30F5-8CE2-4661-BBC1-87BFECE85BE3}" destId="{3FD788CA-3C0B-4088-A417-A98FF35C4511}" srcOrd="0" destOrd="0" presId="urn:microsoft.com/office/officeart/2005/8/layout/process1"/>
    <dgm:cxn modelId="{77DD5DDE-317C-4D92-9E9D-621593E40107}" type="presOf" srcId="{871C2427-6AE1-4472-BCC4-B389C45B049F}" destId="{7CBE13D0-832C-4827-96B7-88BAC055D3AB}" srcOrd="1" destOrd="0" presId="urn:microsoft.com/office/officeart/2005/8/layout/process1"/>
    <dgm:cxn modelId="{0C66CBE5-C703-438B-B676-65809E979FFD}" type="presOf" srcId="{25598975-0557-42BC-AAF2-1A6E33436042}" destId="{0DBBCF3A-A710-4848-A357-1ECDB617970E}" srcOrd="1" destOrd="0" presId="urn:microsoft.com/office/officeart/2005/8/layout/process1"/>
    <dgm:cxn modelId="{61DC45EB-DCF9-4D89-AE13-93B5C1A4695A}" type="presOf" srcId="{D714BB83-F5E6-4165-9384-4C5D65B8D476}" destId="{37F8320F-C66C-40D8-A82A-66D0AEB913AA}" srcOrd="0" destOrd="0" presId="urn:microsoft.com/office/officeart/2005/8/layout/process1"/>
    <dgm:cxn modelId="{904AE4FB-DBA3-49FB-AADD-A65DCAC318CD}" type="presOf" srcId="{C9982FA6-A098-4140-8534-693DEA7824F0}" destId="{25CA4446-9D4A-405D-A783-5094F96AE68F}" srcOrd="0" destOrd="0" presId="urn:microsoft.com/office/officeart/2005/8/layout/process1"/>
    <dgm:cxn modelId="{499988FF-7002-442F-8D1C-696FBDD409AB}" type="presOf" srcId="{BC1ABCB8-0812-4065-B1EF-4E61CD593A06}" destId="{46A3B12D-A733-4F10-86FE-39090E2B6096}" srcOrd="0" destOrd="0" presId="urn:microsoft.com/office/officeart/2005/8/layout/process1"/>
    <dgm:cxn modelId="{39909161-10FF-4E85-BCD9-09609BBAC27C}" type="presParOf" srcId="{AE6EF980-AE7F-4FF1-BC74-CA05E32A52E8}" destId="{C4BEDDA3-D2F0-49DF-BAE7-05FEBE4AC34C}" srcOrd="0" destOrd="0" presId="urn:microsoft.com/office/officeart/2005/8/layout/process1"/>
    <dgm:cxn modelId="{DA5DF98B-EF17-46F0-9550-36477D39F191}" type="presParOf" srcId="{AE6EF980-AE7F-4FF1-BC74-CA05E32A52E8}" destId="{F0109A7D-1C3F-483D-B3C3-2E3044493F01}" srcOrd="1" destOrd="0" presId="urn:microsoft.com/office/officeart/2005/8/layout/process1"/>
    <dgm:cxn modelId="{EC521559-2A81-4EA8-992E-AD4681A54CF1}" type="presParOf" srcId="{F0109A7D-1C3F-483D-B3C3-2E3044493F01}" destId="{7CBE13D0-832C-4827-96B7-88BAC055D3AB}" srcOrd="0" destOrd="0" presId="urn:microsoft.com/office/officeart/2005/8/layout/process1"/>
    <dgm:cxn modelId="{0776FF83-1E78-4B13-A6C7-40C1AEBF9703}" type="presParOf" srcId="{AE6EF980-AE7F-4FF1-BC74-CA05E32A52E8}" destId="{F81D4B28-B821-4AC7-816A-5DE1D17DB51C}" srcOrd="2" destOrd="0" presId="urn:microsoft.com/office/officeart/2005/8/layout/process1"/>
    <dgm:cxn modelId="{E1F2FF85-79C0-46DC-A030-2294450C978F}" type="presParOf" srcId="{AE6EF980-AE7F-4FF1-BC74-CA05E32A52E8}" destId="{25CA4446-9D4A-405D-A783-5094F96AE68F}" srcOrd="3" destOrd="0" presId="urn:microsoft.com/office/officeart/2005/8/layout/process1"/>
    <dgm:cxn modelId="{05F2F7D0-984C-45F0-B632-ACAE7439071E}" type="presParOf" srcId="{25CA4446-9D4A-405D-A783-5094F96AE68F}" destId="{99C7B8B7-19BE-431F-9FCD-7E2E069A8CEB}" srcOrd="0" destOrd="0" presId="urn:microsoft.com/office/officeart/2005/8/layout/process1"/>
    <dgm:cxn modelId="{824F460A-F8E3-4113-B06E-121113BC275C}" type="presParOf" srcId="{AE6EF980-AE7F-4FF1-BC74-CA05E32A52E8}" destId="{3FD788CA-3C0B-4088-A417-A98FF35C4511}" srcOrd="4" destOrd="0" presId="urn:microsoft.com/office/officeart/2005/8/layout/process1"/>
    <dgm:cxn modelId="{A559D006-BFD4-4E16-898E-DB3B77C63FB7}" type="presParOf" srcId="{AE6EF980-AE7F-4FF1-BC74-CA05E32A52E8}" destId="{1FFA4F08-1D18-4215-9583-37596C741937}" srcOrd="5" destOrd="0" presId="urn:microsoft.com/office/officeart/2005/8/layout/process1"/>
    <dgm:cxn modelId="{34EA170B-ADAA-4EA7-91F2-DF23C8865D9C}" type="presParOf" srcId="{1FFA4F08-1D18-4215-9583-37596C741937}" destId="{DCA37C3E-DC5C-445D-807D-1535F0BABAA2}" srcOrd="0" destOrd="0" presId="urn:microsoft.com/office/officeart/2005/8/layout/process1"/>
    <dgm:cxn modelId="{D5FC64D2-538A-4F76-A6E8-03F5D63E4521}" type="presParOf" srcId="{AE6EF980-AE7F-4FF1-BC74-CA05E32A52E8}" destId="{46A3B12D-A733-4F10-86FE-39090E2B6096}" srcOrd="6" destOrd="0" presId="urn:microsoft.com/office/officeart/2005/8/layout/process1"/>
    <dgm:cxn modelId="{8B405D77-F9DF-4B50-BCCA-03F4FAED221A}" type="presParOf" srcId="{AE6EF980-AE7F-4FF1-BC74-CA05E32A52E8}" destId="{CD1AE884-5E5B-4C1E-92F8-C63286834C7F}" srcOrd="7" destOrd="0" presId="urn:microsoft.com/office/officeart/2005/8/layout/process1"/>
    <dgm:cxn modelId="{4A8A6318-4473-48A3-A318-7393586A1D4A}" type="presParOf" srcId="{CD1AE884-5E5B-4C1E-92F8-C63286834C7F}" destId="{0DBBCF3A-A710-4848-A357-1ECDB617970E}" srcOrd="0" destOrd="0" presId="urn:microsoft.com/office/officeart/2005/8/layout/process1"/>
    <dgm:cxn modelId="{59FFE3E2-735D-47F4-B641-2085C6A288FA}" type="presParOf" srcId="{AE6EF980-AE7F-4FF1-BC74-CA05E32A52E8}" destId="{FE6E4528-4615-487F-9990-F1D76E8452B0}" srcOrd="8" destOrd="0" presId="urn:microsoft.com/office/officeart/2005/8/layout/process1"/>
    <dgm:cxn modelId="{AE0F9AD5-EE19-4E90-A1DF-4754893CBB88}" type="presParOf" srcId="{AE6EF980-AE7F-4FF1-BC74-CA05E32A52E8}" destId="{4F5AC46B-3264-4B9A-8BBC-19B043EDB8DA}" srcOrd="9" destOrd="0" presId="urn:microsoft.com/office/officeart/2005/8/layout/process1"/>
    <dgm:cxn modelId="{DE2E5A70-9C68-4D02-8150-D5CBDCBEA944}" type="presParOf" srcId="{4F5AC46B-3264-4B9A-8BBC-19B043EDB8DA}" destId="{438CB04A-B57C-4D20-9AC7-A9EF4DE67C72}" srcOrd="0" destOrd="0" presId="urn:microsoft.com/office/officeart/2005/8/layout/process1"/>
    <dgm:cxn modelId="{2A005B71-F629-482B-9B14-5DB673E8C3CB}" type="presParOf" srcId="{AE6EF980-AE7F-4FF1-BC74-CA05E32A52E8}" destId="{37F8320F-C66C-40D8-A82A-66D0AEB913AA}" srcOrd="10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8B14587-32F8-4CD5-8F2C-4A603B58F696}" type="doc">
      <dgm:prSet loTypeId="urn:microsoft.com/office/officeart/2005/8/layout/process1" loCatId="process" qsTypeId="urn:microsoft.com/office/officeart/2005/8/quickstyle/simple5" qsCatId="simple" csTypeId="urn:microsoft.com/office/officeart/2005/8/colors/accent1_2" csCatId="accent1" phldr="1"/>
      <dgm:spPr/>
    </dgm:pt>
    <dgm:pt modelId="{A9A9ABF2-2397-4B73-8697-58CB170D84E2}">
      <dgm:prSet phldrT="[Text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>
        <a:xfrm>
          <a:off x="5284" y="447204"/>
          <a:ext cx="908230" cy="960269"/>
        </a:xfrm>
        <a:prstGeom prst="roundRect">
          <a:avLst>
            <a:gd name="adj" fmla="val 10000"/>
          </a:avLst>
        </a:prstGeom>
        <a:solidFill>
          <a:schemeClr val="accent2">
            <a:lumMod val="75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EB641B">
              <a:satMod val="300000"/>
            </a:srgbClr>
          </a:contourClr>
        </a:sp3d>
      </dgm:spPr>
      <dgm:t>
        <a:bodyPr/>
        <a:lstStyle/>
        <a:p>
          <a:pPr>
            <a:buNone/>
          </a:pPr>
          <a:r>
            <a:rPr lang="en-US" sz="1400" b="1">
              <a:solidFill>
                <a:sysClr val="window" lastClr="FFFFFF"/>
              </a:solidFill>
              <a:latin typeface="Calibri Light"/>
              <a:ea typeface="+mn-ea"/>
              <a:cs typeface="+mn-cs"/>
            </a:rPr>
            <a:t>1. Get Started</a:t>
          </a:r>
        </a:p>
      </dgm:t>
    </dgm:pt>
    <dgm:pt modelId="{8F715BB9-5B05-4A0B-9FFD-C8CD7B8B3053}" type="parTrans" cxnId="{099E343F-83C3-4851-9933-3F1896879D97}">
      <dgm:prSet/>
      <dgm:spPr/>
      <dgm:t>
        <a:bodyPr/>
        <a:lstStyle/>
        <a:p>
          <a:endParaRPr lang="en-US" sz="1400" b="1"/>
        </a:p>
      </dgm:t>
    </dgm:pt>
    <dgm:pt modelId="{871C2427-6AE1-4472-BCC4-B389C45B049F}" type="sibTrans" cxnId="{099E343F-83C3-4851-9933-3F1896879D97}">
      <dgm:prSet custT="1"/>
      <dgm:spPr>
        <a:xfrm>
          <a:off x="1004338" y="814718"/>
          <a:ext cx="192544" cy="22524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lumMod val="60000"/>
            <a:lumOff val="40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tint val="60000"/>
              <a:hueOff val="0"/>
              <a:satOff val="0"/>
              <a:lumOff val="0"/>
              <a:alphaOff val="0"/>
              <a:satMod val="300000"/>
            </a:srgbClr>
          </a:contourClr>
        </a:sp3d>
      </dgm:spPr>
      <dgm:t>
        <a:bodyPr/>
        <a:lstStyle/>
        <a:p>
          <a:pPr>
            <a:buNone/>
          </a:pPr>
          <a:endParaRPr lang="en-US" sz="1100" b="1">
            <a:solidFill>
              <a:sysClr val="window" lastClr="FFFFFF"/>
            </a:solidFill>
            <a:latin typeface="Calibri Light"/>
            <a:ea typeface="+mn-ea"/>
            <a:cs typeface="+mn-cs"/>
          </a:endParaRPr>
        </a:p>
      </dgm:t>
    </dgm:pt>
    <dgm:pt modelId="{29BD2C7E-AF6C-4F8D-AE7E-FDFCA4570DF9}">
      <dgm:prSet phldrT="[Text]" custT="1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>
        <a:xfrm>
          <a:off x="1276808" y="447204"/>
          <a:ext cx="1152000" cy="960269"/>
        </a:xfrm>
        <a:prstGeom prst="roundRect">
          <a:avLst>
            <a:gd name="adj" fmla="val 10000"/>
          </a:avLst>
        </a:prstGeom>
        <a:solidFill>
          <a:schemeClr val="accent2">
            <a:lumMod val="75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satMod val="300000"/>
            </a:srgbClr>
          </a:contourClr>
        </a:sp3d>
      </dgm:spPr>
      <dgm:t>
        <a:bodyPr/>
        <a:lstStyle/>
        <a:p>
          <a:pPr>
            <a:buNone/>
          </a:pPr>
          <a:r>
            <a:rPr lang="en-US" sz="1400" b="1">
              <a:solidFill>
                <a:sysClr val="window" lastClr="FFFFFF"/>
              </a:solidFill>
              <a:latin typeface="Calibri Light"/>
              <a:ea typeface="+mn-ea"/>
              <a:cs typeface="+mn-cs"/>
            </a:rPr>
            <a:t>2. Access ETSS API Package</a:t>
          </a:r>
        </a:p>
      </dgm:t>
    </dgm:pt>
    <dgm:pt modelId="{A9DB005A-5AC9-4E61-867B-57768DDBC1CE}" type="parTrans" cxnId="{D5B07B3A-23EA-4A4B-9E19-86B21392CA7E}">
      <dgm:prSet/>
      <dgm:spPr/>
      <dgm:t>
        <a:bodyPr/>
        <a:lstStyle/>
        <a:p>
          <a:endParaRPr lang="en-US" sz="1400" b="1"/>
        </a:p>
      </dgm:t>
    </dgm:pt>
    <dgm:pt modelId="{C9982FA6-A098-4140-8534-693DEA7824F0}" type="sibTrans" cxnId="{D5B07B3A-23EA-4A4B-9E19-86B21392CA7E}">
      <dgm:prSet custT="1"/>
      <dgm:spPr>
        <a:xfrm>
          <a:off x="2519631" y="814718"/>
          <a:ext cx="192544" cy="22524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lumMod val="60000"/>
            <a:lumOff val="40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tint val="60000"/>
              <a:hueOff val="0"/>
              <a:satOff val="0"/>
              <a:lumOff val="0"/>
              <a:alphaOff val="0"/>
              <a:satMod val="300000"/>
            </a:srgbClr>
          </a:contourClr>
        </a:sp3d>
      </dgm:spPr>
      <dgm:t>
        <a:bodyPr/>
        <a:lstStyle/>
        <a:p>
          <a:pPr>
            <a:buNone/>
          </a:pPr>
          <a:endParaRPr lang="en-US" sz="1100" b="1">
            <a:solidFill>
              <a:sysClr val="window" lastClr="FFFFFF"/>
            </a:solidFill>
            <a:latin typeface="Calibri Light"/>
            <a:ea typeface="+mn-ea"/>
            <a:cs typeface="+mn-cs"/>
          </a:endParaRPr>
        </a:p>
      </dgm:t>
    </dgm:pt>
    <dgm:pt modelId="{FC2B05BC-10DF-47E2-B1F7-5D1A819F21CA}">
      <dgm:prSet phldrT="[Text]" custT="1"/>
      <dgm:spPr>
        <a:xfrm>
          <a:off x="5831658" y="447204"/>
          <a:ext cx="1148185" cy="960269"/>
        </a:xfrm>
        <a:prstGeom prst="roundRect">
          <a:avLst>
            <a:gd name="adj" fmla="val 10000"/>
          </a:avLst>
        </a:prstGeom>
        <a:solidFill>
          <a:schemeClr val="accent2">
            <a:lumMod val="75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hueOff val="0"/>
              <a:satOff val="0"/>
              <a:lumOff val="0"/>
              <a:alphaOff val="0"/>
              <a:satMod val="300000"/>
            </a:srgbClr>
          </a:contourClr>
        </a:sp3d>
      </dgm:spPr>
      <dgm:t>
        <a:bodyPr/>
        <a:lstStyle/>
        <a:p>
          <a:pPr>
            <a:buNone/>
          </a:pPr>
          <a:r>
            <a:rPr lang="en-US" sz="1400" b="1">
              <a:solidFill>
                <a:sysClr val="window" lastClr="FFFFFF"/>
              </a:solidFill>
              <a:latin typeface="Calibri Light"/>
              <a:ea typeface="+mn-ea"/>
              <a:cs typeface="+mn-cs"/>
            </a:rPr>
            <a:t>5. ETSS connection testing and validation</a:t>
          </a:r>
        </a:p>
      </dgm:t>
    </dgm:pt>
    <dgm:pt modelId="{33E78B84-4013-4271-8932-DA77631AC9F3}" type="parTrans" cxnId="{F9FD905F-B9DB-40A9-B2A3-60089E323BA0}">
      <dgm:prSet/>
      <dgm:spPr/>
      <dgm:t>
        <a:bodyPr/>
        <a:lstStyle/>
        <a:p>
          <a:endParaRPr lang="en-US" sz="1400" b="1"/>
        </a:p>
      </dgm:t>
    </dgm:pt>
    <dgm:pt modelId="{761FB785-7E60-4055-A54D-C498F85CD731}" type="sibTrans" cxnId="{F9FD905F-B9DB-40A9-B2A3-60089E323BA0}">
      <dgm:prSet custT="1"/>
      <dgm:spPr>
        <a:xfrm>
          <a:off x="7070667" y="814718"/>
          <a:ext cx="192544" cy="22524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lumMod val="60000"/>
            <a:lumOff val="40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tint val="60000"/>
              <a:hueOff val="0"/>
              <a:satOff val="0"/>
              <a:lumOff val="0"/>
              <a:alphaOff val="0"/>
              <a:satMod val="300000"/>
            </a:srgbClr>
          </a:contourClr>
        </a:sp3d>
      </dgm:spPr>
      <dgm:t>
        <a:bodyPr/>
        <a:lstStyle/>
        <a:p>
          <a:pPr>
            <a:buNone/>
          </a:pPr>
          <a:endParaRPr lang="en-US" sz="1100" b="1">
            <a:solidFill>
              <a:sysClr val="window" lastClr="FFFFFF"/>
            </a:solidFill>
            <a:latin typeface="Calibri Light"/>
            <a:ea typeface="+mn-ea"/>
            <a:cs typeface="+mn-cs"/>
          </a:endParaRPr>
        </a:p>
      </dgm:t>
    </dgm:pt>
    <dgm:pt modelId="{D714BB83-F5E6-4165-9384-4C5D65B8D476}">
      <dgm:prSet phldrT="[Text]" custT="1"/>
      <dgm:spPr>
        <a:xfrm>
          <a:off x="7343136" y="447204"/>
          <a:ext cx="908230" cy="960269"/>
        </a:xfrm>
        <a:prstGeom prst="roundRect">
          <a:avLst>
            <a:gd name="adj" fmla="val 10000"/>
          </a:avLst>
        </a:prstGeom>
        <a:solidFill>
          <a:schemeClr val="accent2">
            <a:lumMod val="75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hueOff val="0"/>
              <a:satOff val="0"/>
              <a:lumOff val="0"/>
              <a:alphaOff val="0"/>
              <a:satMod val="300000"/>
            </a:srgbClr>
          </a:contourClr>
        </a:sp3d>
      </dgm:spPr>
      <dgm:t>
        <a:bodyPr/>
        <a:lstStyle/>
        <a:p>
          <a:pPr>
            <a:buNone/>
          </a:pPr>
          <a:r>
            <a:rPr lang="en-US" sz="1400" b="1">
              <a:solidFill>
                <a:sysClr val="window" lastClr="FFFFFF"/>
              </a:solidFill>
              <a:latin typeface="Calibri Light"/>
              <a:ea typeface="+mn-ea"/>
              <a:cs typeface="+mn-cs"/>
            </a:rPr>
            <a:t>6. Go-live</a:t>
          </a:r>
        </a:p>
      </dgm:t>
    </dgm:pt>
    <dgm:pt modelId="{7ADA6D23-7BBF-4E38-8E89-7E45A3FF7316}" type="parTrans" cxnId="{40C4DE16-7306-4CDD-A213-20582FD71164}">
      <dgm:prSet/>
      <dgm:spPr/>
      <dgm:t>
        <a:bodyPr/>
        <a:lstStyle/>
        <a:p>
          <a:endParaRPr lang="en-US" sz="1400" b="1"/>
        </a:p>
      </dgm:t>
    </dgm:pt>
    <dgm:pt modelId="{F59C04FC-BFBC-4A12-923F-73FCFD120F02}" type="sibTrans" cxnId="{40C4DE16-7306-4CDD-A213-20582FD71164}">
      <dgm:prSet/>
      <dgm:spPr/>
      <dgm:t>
        <a:bodyPr/>
        <a:lstStyle/>
        <a:p>
          <a:endParaRPr lang="en-US" sz="1400" b="1"/>
        </a:p>
      </dgm:t>
    </dgm:pt>
    <dgm:pt modelId="{923F30F5-8CE2-4661-BBC1-87BFECE85BE3}">
      <dgm:prSet phldrT="[Text]" custT="1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>
        <a:xfrm>
          <a:off x="2792100" y="447204"/>
          <a:ext cx="1157131" cy="960269"/>
        </a:xfrm>
        <a:prstGeom prst="roundRect">
          <a:avLst>
            <a:gd name="adj" fmla="val 10000"/>
          </a:avLst>
        </a:prstGeom>
        <a:solidFill>
          <a:schemeClr val="accent4"/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satMod val="300000"/>
            </a:srgbClr>
          </a:contourClr>
        </a:sp3d>
      </dgm:spPr>
      <dgm:t>
        <a:bodyPr/>
        <a:lstStyle/>
        <a:p>
          <a:pPr>
            <a:buNone/>
          </a:pPr>
          <a:r>
            <a:rPr lang="en-US" sz="1400" b="1">
              <a:solidFill>
                <a:sysClr val="window" lastClr="FFFFFF"/>
              </a:solidFill>
              <a:latin typeface="Calibri Light"/>
              <a:ea typeface="+mn-ea"/>
              <a:cs typeface="+mn-cs"/>
            </a:rPr>
            <a:t>3. LITI Development</a:t>
          </a:r>
        </a:p>
      </dgm:t>
    </dgm:pt>
    <dgm:pt modelId="{5BF5FF68-D7ED-461B-8FDD-F74341F9BA03}" type="parTrans" cxnId="{293FD9A8-C1BA-4B84-91A1-FC2FB0999639}">
      <dgm:prSet/>
      <dgm:spPr/>
      <dgm:t>
        <a:bodyPr/>
        <a:lstStyle/>
        <a:p>
          <a:endParaRPr lang="en-US" sz="1400"/>
        </a:p>
      </dgm:t>
    </dgm:pt>
    <dgm:pt modelId="{801E7D46-8ACC-4CAB-BBAD-28D9441F8238}" type="sibTrans" cxnId="{293FD9A8-C1BA-4B84-91A1-FC2FB0999639}">
      <dgm:prSet custT="1"/>
      <dgm:spPr>
        <a:xfrm>
          <a:off x="4040055" y="814718"/>
          <a:ext cx="192544" cy="22524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lumMod val="60000"/>
            <a:lumOff val="40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tint val="60000"/>
              <a:hueOff val="0"/>
              <a:satOff val="0"/>
              <a:lumOff val="0"/>
              <a:alphaOff val="0"/>
              <a:satMod val="300000"/>
            </a:srgbClr>
          </a:contourClr>
        </a:sp3d>
      </dgm:spPr>
      <dgm:t>
        <a:bodyPr/>
        <a:lstStyle/>
        <a:p>
          <a:pPr>
            <a:buNone/>
          </a:pPr>
          <a:endParaRPr lang="en-US" sz="800">
            <a:solidFill>
              <a:sysClr val="window" lastClr="FFFFFF"/>
            </a:solidFill>
            <a:latin typeface="Calibri Light"/>
            <a:ea typeface="+mn-ea"/>
            <a:cs typeface="+mn-cs"/>
          </a:endParaRPr>
        </a:p>
      </dgm:t>
    </dgm:pt>
    <dgm:pt modelId="{BC1ABCB8-0812-4065-B1EF-4E61CD593A06}">
      <dgm:prSet phldrT="[Text]" custT="1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>
        <a:xfrm>
          <a:off x="4312524" y="447204"/>
          <a:ext cx="1155841" cy="960269"/>
        </a:xfrm>
        <a:prstGeom prst="roundRect">
          <a:avLst>
            <a:gd name="adj" fmla="val 10000"/>
          </a:avLst>
        </a:prstGeom>
        <a:solidFill>
          <a:schemeClr val="accent2">
            <a:lumMod val="75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satMod val="300000"/>
            </a:srgbClr>
          </a:contourClr>
        </a:sp3d>
      </dgm:spPr>
      <dgm:t>
        <a:bodyPr/>
        <a:lstStyle/>
        <a:p>
          <a:pPr>
            <a:buNone/>
          </a:pPr>
          <a:r>
            <a:rPr lang="en-US" sz="1400" b="1">
              <a:solidFill>
                <a:sysClr val="window" lastClr="FFFFFF"/>
              </a:solidFill>
              <a:latin typeface="Calibri Light"/>
              <a:ea typeface="+mn-ea"/>
              <a:cs typeface="+mn-cs"/>
            </a:rPr>
            <a:t>4. Select API connection option</a:t>
          </a:r>
        </a:p>
      </dgm:t>
    </dgm:pt>
    <dgm:pt modelId="{25598975-0557-42BC-AAF2-1A6E33436042}" type="sibTrans" cxnId="{1F5B2B2F-FC78-4A3E-A02F-C394D76E6029}">
      <dgm:prSet custT="1"/>
      <dgm:spPr>
        <a:xfrm>
          <a:off x="5559189" y="814718"/>
          <a:ext cx="192544" cy="22524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lumMod val="60000"/>
            <a:lumOff val="40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tint val="60000"/>
              <a:hueOff val="0"/>
              <a:satOff val="0"/>
              <a:lumOff val="0"/>
              <a:alphaOff val="0"/>
              <a:satMod val="300000"/>
            </a:srgbClr>
          </a:contourClr>
        </a:sp3d>
      </dgm:spPr>
      <dgm:t>
        <a:bodyPr/>
        <a:lstStyle/>
        <a:p>
          <a:pPr>
            <a:buNone/>
          </a:pPr>
          <a:endParaRPr lang="en-US" sz="1100" b="1">
            <a:solidFill>
              <a:sysClr val="window" lastClr="FFFFFF"/>
            </a:solidFill>
            <a:latin typeface="Calibri Light"/>
            <a:ea typeface="+mn-ea"/>
            <a:cs typeface="+mn-cs"/>
          </a:endParaRPr>
        </a:p>
      </dgm:t>
    </dgm:pt>
    <dgm:pt modelId="{AAAA9280-143F-4673-A394-FCA4201BCB23}" type="parTrans" cxnId="{1F5B2B2F-FC78-4A3E-A02F-C394D76E6029}">
      <dgm:prSet/>
      <dgm:spPr/>
      <dgm:t>
        <a:bodyPr/>
        <a:lstStyle/>
        <a:p>
          <a:endParaRPr lang="en-US" sz="1400" b="1"/>
        </a:p>
      </dgm:t>
    </dgm:pt>
    <dgm:pt modelId="{AE6EF980-AE7F-4FF1-BC74-CA05E32A52E8}" type="pres">
      <dgm:prSet presAssocID="{78B14587-32F8-4CD5-8F2C-4A603B58F696}" presName="Name0" presStyleCnt="0">
        <dgm:presLayoutVars>
          <dgm:dir/>
          <dgm:resizeHandles val="exact"/>
        </dgm:presLayoutVars>
      </dgm:prSet>
      <dgm:spPr/>
    </dgm:pt>
    <dgm:pt modelId="{C4BEDDA3-D2F0-49DF-BAE7-05FEBE4AC34C}" type="pres">
      <dgm:prSet presAssocID="{A9A9ABF2-2397-4B73-8697-58CB170D84E2}" presName="node" presStyleLbl="node1" presStyleIdx="0" presStyleCnt="6">
        <dgm:presLayoutVars>
          <dgm:bulletEnabled val="1"/>
        </dgm:presLayoutVars>
      </dgm:prSet>
      <dgm:spPr/>
    </dgm:pt>
    <dgm:pt modelId="{F0109A7D-1C3F-483D-B3C3-2E3044493F01}" type="pres">
      <dgm:prSet presAssocID="{871C2427-6AE1-4472-BCC4-B389C45B049F}" presName="sibTrans" presStyleLbl="sibTrans2D1" presStyleIdx="0" presStyleCnt="5"/>
      <dgm:spPr/>
    </dgm:pt>
    <dgm:pt modelId="{7CBE13D0-832C-4827-96B7-88BAC055D3AB}" type="pres">
      <dgm:prSet presAssocID="{871C2427-6AE1-4472-BCC4-B389C45B049F}" presName="connectorText" presStyleLbl="sibTrans2D1" presStyleIdx="0" presStyleCnt="5"/>
      <dgm:spPr/>
    </dgm:pt>
    <dgm:pt modelId="{F81D4B28-B821-4AC7-816A-5DE1D17DB51C}" type="pres">
      <dgm:prSet presAssocID="{29BD2C7E-AF6C-4F8D-AE7E-FDFCA4570DF9}" presName="node" presStyleLbl="node1" presStyleIdx="1" presStyleCnt="6" custScaleX="126840">
        <dgm:presLayoutVars>
          <dgm:bulletEnabled val="1"/>
        </dgm:presLayoutVars>
      </dgm:prSet>
      <dgm:spPr/>
    </dgm:pt>
    <dgm:pt modelId="{25CA4446-9D4A-405D-A783-5094F96AE68F}" type="pres">
      <dgm:prSet presAssocID="{C9982FA6-A098-4140-8534-693DEA7824F0}" presName="sibTrans" presStyleLbl="sibTrans2D1" presStyleIdx="1" presStyleCnt="5"/>
      <dgm:spPr/>
    </dgm:pt>
    <dgm:pt modelId="{99C7B8B7-19BE-431F-9FCD-7E2E069A8CEB}" type="pres">
      <dgm:prSet presAssocID="{C9982FA6-A098-4140-8534-693DEA7824F0}" presName="connectorText" presStyleLbl="sibTrans2D1" presStyleIdx="1" presStyleCnt="5"/>
      <dgm:spPr/>
    </dgm:pt>
    <dgm:pt modelId="{3FD788CA-3C0B-4088-A417-A98FF35C4511}" type="pres">
      <dgm:prSet presAssocID="{923F30F5-8CE2-4661-BBC1-87BFECE85BE3}" presName="node" presStyleLbl="node1" presStyleIdx="2" presStyleCnt="6" custScaleX="127405">
        <dgm:presLayoutVars>
          <dgm:bulletEnabled val="1"/>
        </dgm:presLayoutVars>
      </dgm:prSet>
      <dgm:spPr/>
    </dgm:pt>
    <dgm:pt modelId="{1FFA4F08-1D18-4215-9583-37596C741937}" type="pres">
      <dgm:prSet presAssocID="{801E7D46-8ACC-4CAB-BBAD-28D9441F8238}" presName="sibTrans" presStyleLbl="sibTrans2D1" presStyleIdx="2" presStyleCnt="5"/>
      <dgm:spPr/>
    </dgm:pt>
    <dgm:pt modelId="{DCA37C3E-DC5C-445D-807D-1535F0BABAA2}" type="pres">
      <dgm:prSet presAssocID="{801E7D46-8ACC-4CAB-BBAD-28D9441F8238}" presName="connectorText" presStyleLbl="sibTrans2D1" presStyleIdx="2" presStyleCnt="5"/>
      <dgm:spPr/>
    </dgm:pt>
    <dgm:pt modelId="{46A3B12D-A733-4F10-86FE-39090E2B6096}" type="pres">
      <dgm:prSet presAssocID="{BC1ABCB8-0812-4065-B1EF-4E61CD593A06}" presName="node" presStyleLbl="node1" presStyleIdx="3" presStyleCnt="6" custScaleX="127263">
        <dgm:presLayoutVars>
          <dgm:bulletEnabled val="1"/>
        </dgm:presLayoutVars>
      </dgm:prSet>
      <dgm:spPr/>
    </dgm:pt>
    <dgm:pt modelId="{CD1AE884-5E5B-4C1E-92F8-C63286834C7F}" type="pres">
      <dgm:prSet presAssocID="{25598975-0557-42BC-AAF2-1A6E33436042}" presName="sibTrans" presStyleLbl="sibTrans2D1" presStyleIdx="3" presStyleCnt="5"/>
      <dgm:spPr/>
    </dgm:pt>
    <dgm:pt modelId="{0DBBCF3A-A710-4848-A357-1ECDB617970E}" type="pres">
      <dgm:prSet presAssocID="{25598975-0557-42BC-AAF2-1A6E33436042}" presName="connectorText" presStyleLbl="sibTrans2D1" presStyleIdx="3" presStyleCnt="5"/>
      <dgm:spPr/>
    </dgm:pt>
    <dgm:pt modelId="{FE6E4528-4615-487F-9990-F1D76E8452B0}" type="pres">
      <dgm:prSet presAssocID="{FC2B05BC-10DF-47E2-B1F7-5D1A819F21CA}" presName="node" presStyleLbl="node1" presStyleIdx="4" presStyleCnt="6" custScaleX="126420">
        <dgm:presLayoutVars>
          <dgm:bulletEnabled val="1"/>
        </dgm:presLayoutVars>
      </dgm:prSet>
      <dgm:spPr/>
    </dgm:pt>
    <dgm:pt modelId="{4F5AC46B-3264-4B9A-8BBC-19B043EDB8DA}" type="pres">
      <dgm:prSet presAssocID="{761FB785-7E60-4055-A54D-C498F85CD731}" presName="sibTrans" presStyleLbl="sibTrans2D1" presStyleIdx="4" presStyleCnt="5"/>
      <dgm:spPr/>
    </dgm:pt>
    <dgm:pt modelId="{438CB04A-B57C-4D20-9AC7-A9EF4DE67C72}" type="pres">
      <dgm:prSet presAssocID="{761FB785-7E60-4055-A54D-C498F85CD731}" presName="connectorText" presStyleLbl="sibTrans2D1" presStyleIdx="4" presStyleCnt="5"/>
      <dgm:spPr/>
    </dgm:pt>
    <dgm:pt modelId="{37F8320F-C66C-40D8-A82A-66D0AEB913AA}" type="pres">
      <dgm:prSet presAssocID="{D714BB83-F5E6-4165-9384-4C5D65B8D476}" presName="node" presStyleLbl="node1" presStyleIdx="5" presStyleCnt="6">
        <dgm:presLayoutVars>
          <dgm:bulletEnabled val="1"/>
        </dgm:presLayoutVars>
      </dgm:prSet>
      <dgm:spPr/>
    </dgm:pt>
  </dgm:ptLst>
  <dgm:cxnLst>
    <dgm:cxn modelId="{4C023701-F6D5-4131-9124-7BFAC32CB40B}" type="presOf" srcId="{C9982FA6-A098-4140-8534-693DEA7824F0}" destId="{99C7B8B7-19BE-431F-9FCD-7E2E069A8CEB}" srcOrd="1" destOrd="0" presId="urn:microsoft.com/office/officeart/2005/8/layout/process1"/>
    <dgm:cxn modelId="{B50A9806-29A0-47F2-8168-CB8D43C32F3E}" type="presOf" srcId="{78B14587-32F8-4CD5-8F2C-4A603B58F696}" destId="{AE6EF980-AE7F-4FF1-BC74-CA05E32A52E8}" srcOrd="0" destOrd="0" presId="urn:microsoft.com/office/officeart/2005/8/layout/process1"/>
    <dgm:cxn modelId="{40C4DE16-7306-4CDD-A213-20582FD71164}" srcId="{78B14587-32F8-4CD5-8F2C-4A603B58F696}" destId="{D714BB83-F5E6-4165-9384-4C5D65B8D476}" srcOrd="5" destOrd="0" parTransId="{7ADA6D23-7BBF-4E38-8E89-7E45A3FF7316}" sibTransId="{F59C04FC-BFBC-4A12-923F-73FCFD120F02}"/>
    <dgm:cxn modelId="{61A84A2C-06DB-4965-ADD3-E35F5967EEDA}" type="presOf" srcId="{801E7D46-8ACC-4CAB-BBAD-28D9441F8238}" destId="{DCA37C3E-DC5C-445D-807D-1535F0BABAA2}" srcOrd="1" destOrd="0" presId="urn:microsoft.com/office/officeart/2005/8/layout/process1"/>
    <dgm:cxn modelId="{1F5B2B2F-FC78-4A3E-A02F-C394D76E6029}" srcId="{78B14587-32F8-4CD5-8F2C-4A603B58F696}" destId="{BC1ABCB8-0812-4065-B1EF-4E61CD593A06}" srcOrd="3" destOrd="0" parTransId="{AAAA9280-143F-4673-A394-FCA4201BCB23}" sibTransId="{25598975-0557-42BC-AAF2-1A6E33436042}"/>
    <dgm:cxn modelId="{D5B07B3A-23EA-4A4B-9E19-86B21392CA7E}" srcId="{78B14587-32F8-4CD5-8F2C-4A603B58F696}" destId="{29BD2C7E-AF6C-4F8D-AE7E-FDFCA4570DF9}" srcOrd="1" destOrd="0" parTransId="{A9DB005A-5AC9-4E61-867B-57768DDBC1CE}" sibTransId="{C9982FA6-A098-4140-8534-693DEA7824F0}"/>
    <dgm:cxn modelId="{099E343F-83C3-4851-9933-3F1896879D97}" srcId="{78B14587-32F8-4CD5-8F2C-4A603B58F696}" destId="{A9A9ABF2-2397-4B73-8697-58CB170D84E2}" srcOrd="0" destOrd="0" parTransId="{8F715BB9-5B05-4A0B-9FFD-C8CD7B8B3053}" sibTransId="{871C2427-6AE1-4472-BCC4-B389C45B049F}"/>
    <dgm:cxn modelId="{F9FD905F-B9DB-40A9-B2A3-60089E323BA0}" srcId="{78B14587-32F8-4CD5-8F2C-4A603B58F696}" destId="{FC2B05BC-10DF-47E2-B1F7-5D1A819F21CA}" srcOrd="4" destOrd="0" parTransId="{33E78B84-4013-4271-8932-DA77631AC9F3}" sibTransId="{761FB785-7E60-4055-A54D-C498F85CD731}"/>
    <dgm:cxn modelId="{D8AB4661-275C-4C65-9A4A-1F1B821C9297}" type="presOf" srcId="{25598975-0557-42BC-AAF2-1A6E33436042}" destId="{CD1AE884-5E5B-4C1E-92F8-C63286834C7F}" srcOrd="0" destOrd="0" presId="urn:microsoft.com/office/officeart/2005/8/layout/process1"/>
    <dgm:cxn modelId="{2338C941-401B-4974-843F-2B521AD2A77F}" type="presOf" srcId="{871C2427-6AE1-4472-BCC4-B389C45B049F}" destId="{F0109A7D-1C3F-483D-B3C3-2E3044493F01}" srcOrd="0" destOrd="0" presId="urn:microsoft.com/office/officeart/2005/8/layout/process1"/>
    <dgm:cxn modelId="{CEAD4E43-540D-4DD0-933F-4E4DC07B623A}" type="presOf" srcId="{A9A9ABF2-2397-4B73-8697-58CB170D84E2}" destId="{C4BEDDA3-D2F0-49DF-BAE7-05FEBE4AC34C}" srcOrd="0" destOrd="0" presId="urn:microsoft.com/office/officeart/2005/8/layout/process1"/>
    <dgm:cxn modelId="{5F2DC26D-72CA-4F43-9FA5-40E3BC60B9FD}" type="presOf" srcId="{FC2B05BC-10DF-47E2-B1F7-5D1A819F21CA}" destId="{FE6E4528-4615-487F-9990-F1D76E8452B0}" srcOrd="0" destOrd="0" presId="urn:microsoft.com/office/officeart/2005/8/layout/process1"/>
    <dgm:cxn modelId="{DFD25557-69B9-47AB-9E4D-CCD7E4B3814E}" type="presOf" srcId="{761FB785-7E60-4055-A54D-C498F85CD731}" destId="{438CB04A-B57C-4D20-9AC7-A9EF4DE67C72}" srcOrd="1" destOrd="0" presId="urn:microsoft.com/office/officeart/2005/8/layout/process1"/>
    <dgm:cxn modelId="{F6E24B79-6821-4458-A24C-E7EE5C9090B9}" type="presOf" srcId="{801E7D46-8ACC-4CAB-BBAD-28D9441F8238}" destId="{1FFA4F08-1D18-4215-9583-37596C741937}" srcOrd="0" destOrd="0" presId="urn:microsoft.com/office/officeart/2005/8/layout/process1"/>
    <dgm:cxn modelId="{293FD9A8-C1BA-4B84-91A1-FC2FB0999639}" srcId="{78B14587-32F8-4CD5-8F2C-4A603B58F696}" destId="{923F30F5-8CE2-4661-BBC1-87BFECE85BE3}" srcOrd="2" destOrd="0" parTransId="{5BF5FF68-D7ED-461B-8FDD-F74341F9BA03}" sibTransId="{801E7D46-8ACC-4CAB-BBAD-28D9441F8238}"/>
    <dgm:cxn modelId="{1E3886B9-646A-4711-B280-4AB4C377D883}" type="presOf" srcId="{29BD2C7E-AF6C-4F8D-AE7E-FDFCA4570DF9}" destId="{F81D4B28-B821-4AC7-816A-5DE1D17DB51C}" srcOrd="0" destOrd="0" presId="urn:microsoft.com/office/officeart/2005/8/layout/process1"/>
    <dgm:cxn modelId="{5C4FD8C1-4F86-4CF2-9D93-AE74CF2E13AF}" type="presOf" srcId="{761FB785-7E60-4055-A54D-C498F85CD731}" destId="{4F5AC46B-3264-4B9A-8BBC-19B043EDB8DA}" srcOrd="0" destOrd="0" presId="urn:microsoft.com/office/officeart/2005/8/layout/process1"/>
    <dgm:cxn modelId="{145EABC7-8EBF-4274-80FB-CF8833CF424D}" type="presOf" srcId="{923F30F5-8CE2-4661-BBC1-87BFECE85BE3}" destId="{3FD788CA-3C0B-4088-A417-A98FF35C4511}" srcOrd="0" destOrd="0" presId="urn:microsoft.com/office/officeart/2005/8/layout/process1"/>
    <dgm:cxn modelId="{77DD5DDE-317C-4D92-9E9D-621593E40107}" type="presOf" srcId="{871C2427-6AE1-4472-BCC4-B389C45B049F}" destId="{7CBE13D0-832C-4827-96B7-88BAC055D3AB}" srcOrd="1" destOrd="0" presId="urn:microsoft.com/office/officeart/2005/8/layout/process1"/>
    <dgm:cxn modelId="{0C66CBE5-C703-438B-B676-65809E979FFD}" type="presOf" srcId="{25598975-0557-42BC-AAF2-1A6E33436042}" destId="{0DBBCF3A-A710-4848-A357-1ECDB617970E}" srcOrd="1" destOrd="0" presId="urn:microsoft.com/office/officeart/2005/8/layout/process1"/>
    <dgm:cxn modelId="{61DC45EB-DCF9-4D89-AE13-93B5C1A4695A}" type="presOf" srcId="{D714BB83-F5E6-4165-9384-4C5D65B8D476}" destId="{37F8320F-C66C-40D8-A82A-66D0AEB913AA}" srcOrd="0" destOrd="0" presId="urn:microsoft.com/office/officeart/2005/8/layout/process1"/>
    <dgm:cxn modelId="{904AE4FB-DBA3-49FB-AADD-A65DCAC318CD}" type="presOf" srcId="{C9982FA6-A098-4140-8534-693DEA7824F0}" destId="{25CA4446-9D4A-405D-A783-5094F96AE68F}" srcOrd="0" destOrd="0" presId="urn:microsoft.com/office/officeart/2005/8/layout/process1"/>
    <dgm:cxn modelId="{499988FF-7002-442F-8D1C-696FBDD409AB}" type="presOf" srcId="{BC1ABCB8-0812-4065-B1EF-4E61CD593A06}" destId="{46A3B12D-A733-4F10-86FE-39090E2B6096}" srcOrd="0" destOrd="0" presId="urn:microsoft.com/office/officeart/2005/8/layout/process1"/>
    <dgm:cxn modelId="{39909161-10FF-4E85-BCD9-09609BBAC27C}" type="presParOf" srcId="{AE6EF980-AE7F-4FF1-BC74-CA05E32A52E8}" destId="{C4BEDDA3-D2F0-49DF-BAE7-05FEBE4AC34C}" srcOrd="0" destOrd="0" presId="urn:microsoft.com/office/officeart/2005/8/layout/process1"/>
    <dgm:cxn modelId="{DA5DF98B-EF17-46F0-9550-36477D39F191}" type="presParOf" srcId="{AE6EF980-AE7F-4FF1-BC74-CA05E32A52E8}" destId="{F0109A7D-1C3F-483D-B3C3-2E3044493F01}" srcOrd="1" destOrd="0" presId="urn:microsoft.com/office/officeart/2005/8/layout/process1"/>
    <dgm:cxn modelId="{EC521559-2A81-4EA8-992E-AD4681A54CF1}" type="presParOf" srcId="{F0109A7D-1C3F-483D-B3C3-2E3044493F01}" destId="{7CBE13D0-832C-4827-96B7-88BAC055D3AB}" srcOrd="0" destOrd="0" presId="urn:microsoft.com/office/officeart/2005/8/layout/process1"/>
    <dgm:cxn modelId="{0776FF83-1E78-4B13-A6C7-40C1AEBF9703}" type="presParOf" srcId="{AE6EF980-AE7F-4FF1-BC74-CA05E32A52E8}" destId="{F81D4B28-B821-4AC7-816A-5DE1D17DB51C}" srcOrd="2" destOrd="0" presId="urn:microsoft.com/office/officeart/2005/8/layout/process1"/>
    <dgm:cxn modelId="{E1F2FF85-79C0-46DC-A030-2294450C978F}" type="presParOf" srcId="{AE6EF980-AE7F-4FF1-BC74-CA05E32A52E8}" destId="{25CA4446-9D4A-405D-A783-5094F96AE68F}" srcOrd="3" destOrd="0" presId="urn:microsoft.com/office/officeart/2005/8/layout/process1"/>
    <dgm:cxn modelId="{05F2F7D0-984C-45F0-B632-ACAE7439071E}" type="presParOf" srcId="{25CA4446-9D4A-405D-A783-5094F96AE68F}" destId="{99C7B8B7-19BE-431F-9FCD-7E2E069A8CEB}" srcOrd="0" destOrd="0" presId="urn:microsoft.com/office/officeart/2005/8/layout/process1"/>
    <dgm:cxn modelId="{824F460A-F8E3-4113-B06E-121113BC275C}" type="presParOf" srcId="{AE6EF980-AE7F-4FF1-BC74-CA05E32A52E8}" destId="{3FD788CA-3C0B-4088-A417-A98FF35C4511}" srcOrd="4" destOrd="0" presId="urn:microsoft.com/office/officeart/2005/8/layout/process1"/>
    <dgm:cxn modelId="{A559D006-BFD4-4E16-898E-DB3B77C63FB7}" type="presParOf" srcId="{AE6EF980-AE7F-4FF1-BC74-CA05E32A52E8}" destId="{1FFA4F08-1D18-4215-9583-37596C741937}" srcOrd="5" destOrd="0" presId="urn:microsoft.com/office/officeart/2005/8/layout/process1"/>
    <dgm:cxn modelId="{34EA170B-ADAA-4EA7-91F2-DF23C8865D9C}" type="presParOf" srcId="{1FFA4F08-1D18-4215-9583-37596C741937}" destId="{DCA37C3E-DC5C-445D-807D-1535F0BABAA2}" srcOrd="0" destOrd="0" presId="urn:microsoft.com/office/officeart/2005/8/layout/process1"/>
    <dgm:cxn modelId="{D5FC64D2-538A-4F76-A6E8-03F5D63E4521}" type="presParOf" srcId="{AE6EF980-AE7F-4FF1-BC74-CA05E32A52E8}" destId="{46A3B12D-A733-4F10-86FE-39090E2B6096}" srcOrd="6" destOrd="0" presId="urn:microsoft.com/office/officeart/2005/8/layout/process1"/>
    <dgm:cxn modelId="{8B405D77-F9DF-4B50-BCCA-03F4FAED221A}" type="presParOf" srcId="{AE6EF980-AE7F-4FF1-BC74-CA05E32A52E8}" destId="{CD1AE884-5E5B-4C1E-92F8-C63286834C7F}" srcOrd="7" destOrd="0" presId="urn:microsoft.com/office/officeart/2005/8/layout/process1"/>
    <dgm:cxn modelId="{4A8A6318-4473-48A3-A318-7393586A1D4A}" type="presParOf" srcId="{CD1AE884-5E5B-4C1E-92F8-C63286834C7F}" destId="{0DBBCF3A-A710-4848-A357-1ECDB617970E}" srcOrd="0" destOrd="0" presId="urn:microsoft.com/office/officeart/2005/8/layout/process1"/>
    <dgm:cxn modelId="{59FFE3E2-735D-47F4-B641-2085C6A288FA}" type="presParOf" srcId="{AE6EF980-AE7F-4FF1-BC74-CA05E32A52E8}" destId="{FE6E4528-4615-487F-9990-F1D76E8452B0}" srcOrd="8" destOrd="0" presId="urn:microsoft.com/office/officeart/2005/8/layout/process1"/>
    <dgm:cxn modelId="{AE0F9AD5-EE19-4E90-A1DF-4754893CBB88}" type="presParOf" srcId="{AE6EF980-AE7F-4FF1-BC74-CA05E32A52E8}" destId="{4F5AC46B-3264-4B9A-8BBC-19B043EDB8DA}" srcOrd="9" destOrd="0" presId="urn:microsoft.com/office/officeart/2005/8/layout/process1"/>
    <dgm:cxn modelId="{DE2E5A70-9C68-4D02-8150-D5CBDCBEA944}" type="presParOf" srcId="{4F5AC46B-3264-4B9A-8BBC-19B043EDB8DA}" destId="{438CB04A-B57C-4D20-9AC7-A9EF4DE67C72}" srcOrd="0" destOrd="0" presId="urn:microsoft.com/office/officeart/2005/8/layout/process1"/>
    <dgm:cxn modelId="{2A005B71-F629-482B-9B14-5DB673E8C3CB}" type="presParOf" srcId="{AE6EF980-AE7F-4FF1-BC74-CA05E32A52E8}" destId="{37F8320F-C66C-40D8-A82A-66D0AEB913AA}" srcOrd="10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8B14587-32F8-4CD5-8F2C-4A603B58F696}" type="doc">
      <dgm:prSet loTypeId="urn:microsoft.com/office/officeart/2005/8/layout/process1" loCatId="process" qsTypeId="urn:microsoft.com/office/officeart/2005/8/quickstyle/simple5" qsCatId="simple" csTypeId="urn:microsoft.com/office/officeart/2005/8/colors/accent1_2" csCatId="accent1" phldr="1"/>
      <dgm:spPr/>
    </dgm:pt>
    <dgm:pt modelId="{A9A9ABF2-2397-4B73-8697-58CB170D84E2}">
      <dgm:prSet phldrT="[Text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>
        <a:xfrm>
          <a:off x="5284" y="447204"/>
          <a:ext cx="908230" cy="960269"/>
        </a:xfrm>
        <a:prstGeom prst="roundRect">
          <a:avLst>
            <a:gd name="adj" fmla="val 10000"/>
          </a:avLst>
        </a:prstGeom>
        <a:solidFill>
          <a:schemeClr val="accent2">
            <a:lumMod val="75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EB641B">
              <a:satMod val="300000"/>
            </a:srgbClr>
          </a:contourClr>
        </a:sp3d>
      </dgm:spPr>
      <dgm:t>
        <a:bodyPr/>
        <a:lstStyle/>
        <a:p>
          <a:pPr>
            <a:buNone/>
          </a:pPr>
          <a:r>
            <a:rPr lang="en-US" sz="1400" b="1">
              <a:solidFill>
                <a:sysClr val="window" lastClr="FFFFFF"/>
              </a:solidFill>
              <a:latin typeface="Calibri Light"/>
              <a:ea typeface="+mn-ea"/>
              <a:cs typeface="+mn-cs"/>
            </a:rPr>
            <a:t>1. Get Started</a:t>
          </a:r>
        </a:p>
      </dgm:t>
    </dgm:pt>
    <dgm:pt modelId="{8F715BB9-5B05-4A0B-9FFD-C8CD7B8B3053}" type="parTrans" cxnId="{099E343F-83C3-4851-9933-3F1896879D97}">
      <dgm:prSet/>
      <dgm:spPr/>
      <dgm:t>
        <a:bodyPr/>
        <a:lstStyle/>
        <a:p>
          <a:endParaRPr lang="en-US" sz="1400" b="1"/>
        </a:p>
      </dgm:t>
    </dgm:pt>
    <dgm:pt modelId="{871C2427-6AE1-4472-BCC4-B389C45B049F}" type="sibTrans" cxnId="{099E343F-83C3-4851-9933-3F1896879D97}">
      <dgm:prSet custT="1"/>
      <dgm:spPr>
        <a:xfrm>
          <a:off x="1004338" y="814718"/>
          <a:ext cx="192544" cy="22524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lumMod val="60000"/>
            <a:lumOff val="40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tint val="60000"/>
              <a:hueOff val="0"/>
              <a:satOff val="0"/>
              <a:lumOff val="0"/>
              <a:alphaOff val="0"/>
              <a:satMod val="300000"/>
            </a:srgbClr>
          </a:contourClr>
        </a:sp3d>
      </dgm:spPr>
      <dgm:t>
        <a:bodyPr/>
        <a:lstStyle/>
        <a:p>
          <a:pPr>
            <a:buNone/>
          </a:pPr>
          <a:endParaRPr lang="en-US" sz="1100" b="1">
            <a:solidFill>
              <a:sysClr val="window" lastClr="FFFFFF"/>
            </a:solidFill>
            <a:latin typeface="Calibri Light"/>
            <a:ea typeface="+mn-ea"/>
            <a:cs typeface="+mn-cs"/>
          </a:endParaRPr>
        </a:p>
      </dgm:t>
    </dgm:pt>
    <dgm:pt modelId="{29BD2C7E-AF6C-4F8D-AE7E-FDFCA4570DF9}">
      <dgm:prSet phldrT="[Text]" custT="1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>
        <a:xfrm>
          <a:off x="1276808" y="447204"/>
          <a:ext cx="1152000" cy="960269"/>
        </a:xfrm>
        <a:prstGeom prst="roundRect">
          <a:avLst>
            <a:gd name="adj" fmla="val 10000"/>
          </a:avLst>
        </a:prstGeom>
        <a:solidFill>
          <a:schemeClr val="accent2">
            <a:lumMod val="75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satMod val="300000"/>
            </a:srgbClr>
          </a:contourClr>
        </a:sp3d>
      </dgm:spPr>
      <dgm:t>
        <a:bodyPr/>
        <a:lstStyle/>
        <a:p>
          <a:pPr>
            <a:buNone/>
          </a:pPr>
          <a:r>
            <a:rPr lang="en-US" sz="1400" b="1">
              <a:solidFill>
                <a:sysClr val="window" lastClr="FFFFFF"/>
              </a:solidFill>
              <a:latin typeface="Calibri Light"/>
              <a:ea typeface="+mn-ea"/>
              <a:cs typeface="+mn-cs"/>
            </a:rPr>
            <a:t>2. Access ETSS API Package</a:t>
          </a:r>
        </a:p>
      </dgm:t>
    </dgm:pt>
    <dgm:pt modelId="{A9DB005A-5AC9-4E61-867B-57768DDBC1CE}" type="parTrans" cxnId="{D5B07B3A-23EA-4A4B-9E19-86B21392CA7E}">
      <dgm:prSet/>
      <dgm:spPr/>
      <dgm:t>
        <a:bodyPr/>
        <a:lstStyle/>
        <a:p>
          <a:endParaRPr lang="en-US" sz="1400" b="1"/>
        </a:p>
      </dgm:t>
    </dgm:pt>
    <dgm:pt modelId="{C9982FA6-A098-4140-8534-693DEA7824F0}" type="sibTrans" cxnId="{D5B07B3A-23EA-4A4B-9E19-86B21392CA7E}">
      <dgm:prSet custT="1"/>
      <dgm:spPr>
        <a:xfrm>
          <a:off x="2519631" y="814718"/>
          <a:ext cx="192544" cy="22524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lumMod val="60000"/>
            <a:lumOff val="40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tint val="60000"/>
              <a:hueOff val="0"/>
              <a:satOff val="0"/>
              <a:lumOff val="0"/>
              <a:alphaOff val="0"/>
              <a:satMod val="300000"/>
            </a:srgbClr>
          </a:contourClr>
        </a:sp3d>
      </dgm:spPr>
      <dgm:t>
        <a:bodyPr/>
        <a:lstStyle/>
        <a:p>
          <a:pPr>
            <a:buNone/>
          </a:pPr>
          <a:endParaRPr lang="en-US" sz="1100" b="1">
            <a:solidFill>
              <a:sysClr val="window" lastClr="FFFFFF"/>
            </a:solidFill>
            <a:latin typeface="Calibri Light"/>
            <a:ea typeface="+mn-ea"/>
            <a:cs typeface="+mn-cs"/>
          </a:endParaRPr>
        </a:p>
      </dgm:t>
    </dgm:pt>
    <dgm:pt modelId="{FC2B05BC-10DF-47E2-B1F7-5D1A819F21CA}">
      <dgm:prSet phldrT="[Text]" custT="1"/>
      <dgm:spPr>
        <a:xfrm>
          <a:off x="5831658" y="447204"/>
          <a:ext cx="1148185" cy="960269"/>
        </a:xfrm>
        <a:prstGeom prst="roundRect">
          <a:avLst>
            <a:gd name="adj" fmla="val 10000"/>
          </a:avLst>
        </a:prstGeom>
        <a:solidFill>
          <a:schemeClr val="accent2">
            <a:lumMod val="75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hueOff val="0"/>
              <a:satOff val="0"/>
              <a:lumOff val="0"/>
              <a:alphaOff val="0"/>
              <a:satMod val="300000"/>
            </a:srgbClr>
          </a:contourClr>
        </a:sp3d>
      </dgm:spPr>
      <dgm:t>
        <a:bodyPr/>
        <a:lstStyle/>
        <a:p>
          <a:pPr>
            <a:buNone/>
          </a:pPr>
          <a:r>
            <a:rPr lang="en-US" sz="1400" b="1">
              <a:solidFill>
                <a:sysClr val="window" lastClr="FFFFFF"/>
              </a:solidFill>
              <a:latin typeface="Calibri Light"/>
              <a:ea typeface="+mn-ea"/>
              <a:cs typeface="+mn-cs"/>
            </a:rPr>
            <a:t>5. ETSS connection testing and validation</a:t>
          </a:r>
        </a:p>
      </dgm:t>
    </dgm:pt>
    <dgm:pt modelId="{33E78B84-4013-4271-8932-DA77631AC9F3}" type="parTrans" cxnId="{F9FD905F-B9DB-40A9-B2A3-60089E323BA0}">
      <dgm:prSet/>
      <dgm:spPr/>
      <dgm:t>
        <a:bodyPr/>
        <a:lstStyle/>
        <a:p>
          <a:endParaRPr lang="en-US" sz="1400" b="1"/>
        </a:p>
      </dgm:t>
    </dgm:pt>
    <dgm:pt modelId="{761FB785-7E60-4055-A54D-C498F85CD731}" type="sibTrans" cxnId="{F9FD905F-B9DB-40A9-B2A3-60089E323BA0}">
      <dgm:prSet custT="1"/>
      <dgm:spPr>
        <a:xfrm>
          <a:off x="7070667" y="814718"/>
          <a:ext cx="192544" cy="22524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lumMod val="60000"/>
            <a:lumOff val="40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tint val="60000"/>
              <a:hueOff val="0"/>
              <a:satOff val="0"/>
              <a:lumOff val="0"/>
              <a:alphaOff val="0"/>
              <a:satMod val="300000"/>
            </a:srgbClr>
          </a:contourClr>
        </a:sp3d>
      </dgm:spPr>
      <dgm:t>
        <a:bodyPr/>
        <a:lstStyle/>
        <a:p>
          <a:pPr>
            <a:buNone/>
          </a:pPr>
          <a:endParaRPr lang="en-US" sz="1100" b="1">
            <a:solidFill>
              <a:sysClr val="window" lastClr="FFFFFF"/>
            </a:solidFill>
            <a:latin typeface="Calibri Light"/>
            <a:ea typeface="+mn-ea"/>
            <a:cs typeface="+mn-cs"/>
          </a:endParaRPr>
        </a:p>
      </dgm:t>
    </dgm:pt>
    <dgm:pt modelId="{D714BB83-F5E6-4165-9384-4C5D65B8D476}">
      <dgm:prSet phldrT="[Text]" custT="1"/>
      <dgm:spPr>
        <a:xfrm>
          <a:off x="7343136" y="447204"/>
          <a:ext cx="908230" cy="960269"/>
        </a:xfrm>
        <a:prstGeom prst="roundRect">
          <a:avLst>
            <a:gd name="adj" fmla="val 10000"/>
          </a:avLst>
        </a:prstGeom>
        <a:solidFill>
          <a:schemeClr val="accent2">
            <a:lumMod val="75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hueOff val="0"/>
              <a:satOff val="0"/>
              <a:lumOff val="0"/>
              <a:alphaOff val="0"/>
              <a:satMod val="300000"/>
            </a:srgbClr>
          </a:contourClr>
        </a:sp3d>
      </dgm:spPr>
      <dgm:t>
        <a:bodyPr/>
        <a:lstStyle/>
        <a:p>
          <a:pPr>
            <a:buNone/>
          </a:pPr>
          <a:r>
            <a:rPr lang="en-US" sz="1400" b="1">
              <a:solidFill>
                <a:sysClr val="window" lastClr="FFFFFF"/>
              </a:solidFill>
              <a:latin typeface="Calibri Light"/>
              <a:ea typeface="+mn-ea"/>
              <a:cs typeface="+mn-cs"/>
            </a:rPr>
            <a:t>6. Go-live</a:t>
          </a:r>
        </a:p>
      </dgm:t>
    </dgm:pt>
    <dgm:pt modelId="{7ADA6D23-7BBF-4E38-8E89-7E45A3FF7316}" type="parTrans" cxnId="{40C4DE16-7306-4CDD-A213-20582FD71164}">
      <dgm:prSet/>
      <dgm:spPr/>
      <dgm:t>
        <a:bodyPr/>
        <a:lstStyle/>
        <a:p>
          <a:endParaRPr lang="en-US" sz="1400" b="1"/>
        </a:p>
      </dgm:t>
    </dgm:pt>
    <dgm:pt modelId="{F59C04FC-BFBC-4A12-923F-73FCFD120F02}" type="sibTrans" cxnId="{40C4DE16-7306-4CDD-A213-20582FD71164}">
      <dgm:prSet/>
      <dgm:spPr/>
      <dgm:t>
        <a:bodyPr/>
        <a:lstStyle/>
        <a:p>
          <a:endParaRPr lang="en-US" sz="1400" b="1"/>
        </a:p>
      </dgm:t>
    </dgm:pt>
    <dgm:pt modelId="{923F30F5-8CE2-4661-BBC1-87BFECE85BE3}">
      <dgm:prSet phldrT="[Text]" custT="1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>
        <a:xfrm>
          <a:off x="2792100" y="447204"/>
          <a:ext cx="1157131" cy="960269"/>
        </a:xfrm>
        <a:prstGeom prst="roundRect">
          <a:avLst>
            <a:gd name="adj" fmla="val 10000"/>
          </a:avLst>
        </a:prstGeom>
        <a:solidFill>
          <a:schemeClr val="accent2">
            <a:lumMod val="75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satMod val="300000"/>
            </a:srgbClr>
          </a:contourClr>
        </a:sp3d>
      </dgm:spPr>
      <dgm:t>
        <a:bodyPr/>
        <a:lstStyle/>
        <a:p>
          <a:pPr>
            <a:buNone/>
          </a:pPr>
          <a:r>
            <a:rPr lang="en-US" sz="1400" b="1">
              <a:solidFill>
                <a:sysClr val="window" lastClr="FFFFFF"/>
              </a:solidFill>
              <a:latin typeface="Calibri Light"/>
              <a:ea typeface="+mn-ea"/>
              <a:cs typeface="+mn-cs"/>
            </a:rPr>
            <a:t>3. LITI Development</a:t>
          </a:r>
        </a:p>
      </dgm:t>
    </dgm:pt>
    <dgm:pt modelId="{5BF5FF68-D7ED-461B-8FDD-F74341F9BA03}" type="parTrans" cxnId="{293FD9A8-C1BA-4B84-91A1-FC2FB0999639}">
      <dgm:prSet/>
      <dgm:spPr/>
      <dgm:t>
        <a:bodyPr/>
        <a:lstStyle/>
        <a:p>
          <a:endParaRPr lang="en-US" sz="1400"/>
        </a:p>
      </dgm:t>
    </dgm:pt>
    <dgm:pt modelId="{801E7D46-8ACC-4CAB-BBAD-28D9441F8238}" type="sibTrans" cxnId="{293FD9A8-C1BA-4B84-91A1-FC2FB0999639}">
      <dgm:prSet custT="1"/>
      <dgm:spPr>
        <a:xfrm>
          <a:off x="4040055" y="814718"/>
          <a:ext cx="192544" cy="22524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lumMod val="60000"/>
            <a:lumOff val="40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tint val="60000"/>
              <a:hueOff val="0"/>
              <a:satOff val="0"/>
              <a:lumOff val="0"/>
              <a:alphaOff val="0"/>
              <a:satMod val="300000"/>
            </a:srgbClr>
          </a:contourClr>
        </a:sp3d>
      </dgm:spPr>
      <dgm:t>
        <a:bodyPr/>
        <a:lstStyle/>
        <a:p>
          <a:pPr>
            <a:buNone/>
          </a:pPr>
          <a:endParaRPr lang="en-US" sz="800">
            <a:solidFill>
              <a:sysClr val="window" lastClr="FFFFFF"/>
            </a:solidFill>
            <a:latin typeface="Calibri Light"/>
            <a:ea typeface="+mn-ea"/>
            <a:cs typeface="+mn-cs"/>
          </a:endParaRPr>
        </a:p>
      </dgm:t>
    </dgm:pt>
    <dgm:pt modelId="{BC1ABCB8-0812-4065-B1EF-4E61CD593A06}">
      <dgm:prSet phldrT="[Text]" custT="1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>
        <a:xfrm>
          <a:off x="4312524" y="447204"/>
          <a:ext cx="1155841" cy="960269"/>
        </a:xfrm>
        <a:prstGeom prst="roundRect">
          <a:avLst>
            <a:gd name="adj" fmla="val 10000"/>
          </a:avLst>
        </a:prstGeom>
        <a:solidFill>
          <a:schemeClr val="accent4"/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satMod val="300000"/>
            </a:srgbClr>
          </a:contourClr>
        </a:sp3d>
      </dgm:spPr>
      <dgm:t>
        <a:bodyPr/>
        <a:lstStyle/>
        <a:p>
          <a:pPr>
            <a:buNone/>
          </a:pPr>
          <a:r>
            <a:rPr lang="en-US" sz="1400" b="1">
              <a:solidFill>
                <a:sysClr val="window" lastClr="FFFFFF"/>
              </a:solidFill>
              <a:latin typeface="Calibri Light"/>
              <a:ea typeface="+mn-ea"/>
              <a:cs typeface="+mn-cs"/>
            </a:rPr>
            <a:t>4. Select API connection option</a:t>
          </a:r>
        </a:p>
      </dgm:t>
    </dgm:pt>
    <dgm:pt modelId="{25598975-0557-42BC-AAF2-1A6E33436042}" type="sibTrans" cxnId="{1F5B2B2F-FC78-4A3E-A02F-C394D76E6029}">
      <dgm:prSet custT="1"/>
      <dgm:spPr>
        <a:xfrm>
          <a:off x="5559189" y="814718"/>
          <a:ext cx="192544" cy="22524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lumMod val="60000"/>
            <a:lumOff val="40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tint val="60000"/>
              <a:hueOff val="0"/>
              <a:satOff val="0"/>
              <a:lumOff val="0"/>
              <a:alphaOff val="0"/>
              <a:satMod val="300000"/>
            </a:srgbClr>
          </a:contourClr>
        </a:sp3d>
      </dgm:spPr>
      <dgm:t>
        <a:bodyPr/>
        <a:lstStyle/>
        <a:p>
          <a:pPr>
            <a:buNone/>
          </a:pPr>
          <a:endParaRPr lang="en-US" sz="1100" b="1">
            <a:solidFill>
              <a:sysClr val="window" lastClr="FFFFFF"/>
            </a:solidFill>
            <a:latin typeface="Calibri Light"/>
            <a:ea typeface="+mn-ea"/>
            <a:cs typeface="+mn-cs"/>
          </a:endParaRPr>
        </a:p>
      </dgm:t>
    </dgm:pt>
    <dgm:pt modelId="{AAAA9280-143F-4673-A394-FCA4201BCB23}" type="parTrans" cxnId="{1F5B2B2F-FC78-4A3E-A02F-C394D76E6029}">
      <dgm:prSet/>
      <dgm:spPr/>
      <dgm:t>
        <a:bodyPr/>
        <a:lstStyle/>
        <a:p>
          <a:endParaRPr lang="en-US" sz="1400" b="1"/>
        </a:p>
      </dgm:t>
    </dgm:pt>
    <dgm:pt modelId="{AE6EF980-AE7F-4FF1-BC74-CA05E32A52E8}" type="pres">
      <dgm:prSet presAssocID="{78B14587-32F8-4CD5-8F2C-4A603B58F696}" presName="Name0" presStyleCnt="0">
        <dgm:presLayoutVars>
          <dgm:dir/>
          <dgm:resizeHandles val="exact"/>
        </dgm:presLayoutVars>
      </dgm:prSet>
      <dgm:spPr/>
    </dgm:pt>
    <dgm:pt modelId="{C4BEDDA3-D2F0-49DF-BAE7-05FEBE4AC34C}" type="pres">
      <dgm:prSet presAssocID="{A9A9ABF2-2397-4B73-8697-58CB170D84E2}" presName="node" presStyleLbl="node1" presStyleIdx="0" presStyleCnt="6">
        <dgm:presLayoutVars>
          <dgm:bulletEnabled val="1"/>
        </dgm:presLayoutVars>
      </dgm:prSet>
      <dgm:spPr/>
    </dgm:pt>
    <dgm:pt modelId="{F0109A7D-1C3F-483D-B3C3-2E3044493F01}" type="pres">
      <dgm:prSet presAssocID="{871C2427-6AE1-4472-BCC4-B389C45B049F}" presName="sibTrans" presStyleLbl="sibTrans2D1" presStyleIdx="0" presStyleCnt="5"/>
      <dgm:spPr/>
    </dgm:pt>
    <dgm:pt modelId="{7CBE13D0-832C-4827-96B7-88BAC055D3AB}" type="pres">
      <dgm:prSet presAssocID="{871C2427-6AE1-4472-BCC4-B389C45B049F}" presName="connectorText" presStyleLbl="sibTrans2D1" presStyleIdx="0" presStyleCnt="5"/>
      <dgm:spPr/>
    </dgm:pt>
    <dgm:pt modelId="{F81D4B28-B821-4AC7-816A-5DE1D17DB51C}" type="pres">
      <dgm:prSet presAssocID="{29BD2C7E-AF6C-4F8D-AE7E-FDFCA4570DF9}" presName="node" presStyleLbl="node1" presStyleIdx="1" presStyleCnt="6" custScaleX="126840">
        <dgm:presLayoutVars>
          <dgm:bulletEnabled val="1"/>
        </dgm:presLayoutVars>
      </dgm:prSet>
      <dgm:spPr/>
    </dgm:pt>
    <dgm:pt modelId="{25CA4446-9D4A-405D-A783-5094F96AE68F}" type="pres">
      <dgm:prSet presAssocID="{C9982FA6-A098-4140-8534-693DEA7824F0}" presName="sibTrans" presStyleLbl="sibTrans2D1" presStyleIdx="1" presStyleCnt="5"/>
      <dgm:spPr/>
    </dgm:pt>
    <dgm:pt modelId="{99C7B8B7-19BE-431F-9FCD-7E2E069A8CEB}" type="pres">
      <dgm:prSet presAssocID="{C9982FA6-A098-4140-8534-693DEA7824F0}" presName="connectorText" presStyleLbl="sibTrans2D1" presStyleIdx="1" presStyleCnt="5"/>
      <dgm:spPr/>
    </dgm:pt>
    <dgm:pt modelId="{3FD788CA-3C0B-4088-A417-A98FF35C4511}" type="pres">
      <dgm:prSet presAssocID="{923F30F5-8CE2-4661-BBC1-87BFECE85BE3}" presName="node" presStyleLbl="node1" presStyleIdx="2" presStyleCnt="6" custScaleX="127405">
        <dgm:presLayoutVars>
          <dgm:bulletEnabled val="1"/>
        </dgm:presLayoutVars>
      </dgm:prSet>
      <dgm:spPr/>
    </dgm:pt>
    <dgm:pt modelId="{1FFA4F08-1D18-4215-9583-37596C741937}" type="pres">
      <dgm:prSet presAssocID="{801E7D46-8ACC-4CAB-BBAD-28D9441F8238}" presName="sibTrans" presStyleLbl="sibTrans2D1" presStyleIdx="2" presStyleCnt="5"/>
      <dgm:spPr/>
    </dgm:pt>
    <dgm:pt modelId="{DCA37C3E-DC5C-445D-807D-1535F0BABAA2}" type="pres">
      <dgm:prSet presAssocID="{801E7D46-8ACC-4CAB-BBAD-28D9441F8238}" presName="connectorText" presStyleLbl="sibTrans2D1" presStyleIdx="2" presStyleCnt="5"/>
      <dgm:spPr/>
    </dgm:pt>
    <dgm:pt modelId="{46A3B12D-A733-4F10-86FE-39090E2B6096}" type="pres">
      <dgm:prSet presAssocID="{BC1ABCB8-0812-4065-B1EF-4E61CD593A06}" presName="node" presStyleLbl="node1" presStyleIdx="3" presStyleCnt="6" custScaleX="127263">
        <dgm:presLayoutVars>
          <dgm:bulletEnabled val="1"/>
        </dgm:presLayoutVars>
      </dgm:prSet>
      <dgm:spPr/>
    </dgm:pt>
    <dgm:pt modelId="{CD1AE884-5E5B-4C1E-92F8-C63286834C7F}" type="pres">
      <dgm:prSet presAssocID="{25598975-0557-42BC-AAF2-1A6E33436042}" presName="sibTrans" presStyleLbl="sibTrans2D1" presStyleIdx="3" presStyleCnt="5"/>
      <dgm:spPr/>
    </dgm:pt>
    <dgm:pt modelId="{0DBBCF3A-A710-4848-A357-1ECDB617970E}" type="pres">
      <dgm:prSet presAssocID="{25598975-0557-42BC-AAF2-1A6E33436042}" presName="connectorText" presStyleLbl="sibTrans2D1" presStyleIdx="3" presStyleCnt="5"/>
      <dgm:spPr/>
    </dgm:pt>
    <dgm:pt modelId="{FE6E4528-4615-487F-9990-F1D76E8452B0}" type="pres">
      <dgm:prSet presAssocID="{FC2B05BC-10DF-47E2-B1F7-5D1A819F21CA}" presName="node" presStyleLbl="node1" presStyleIdx="4" presStyleCnt="6" custScaleX="126420">
        <dgm:presLayoutVars>
          <dgm:bulletEnabled val="1"/>
        </dgm:presLayoutVars>
      </dgm:prSet>
      <dgm:spPr/>
    </dgm:pt>
    <dgm:pt modelId="{4F5AC46B-3264-4B9A-8BBC-19B043EDB8DA}" type="pres">
      <dgm:prSet presAssocID="{761FB785-7E60-4055-A54D-C498F85CD731}" presName="sibTrans" presStyleLbl="sibTrans2D1" presStyleIdx="4" presStyleCnt="5"/>
      <dgm:spPr/>
    </dgm:pt>
    <dgm:pt modelId="{438CB04A-B57C-4D20-9AC7-A9EF4DE67C72}" type="pres">
      <dgm:prSet presAssocID="{761FB785-7E60-4055-A54D-C498F85CD731}" presName="connectorText" presStyleLbl="sibTrans2D1" presStyleIdx="4" presStyleCnt="5"/>
      <dgm:spPr/>
    </dgm:pt>
    <dgm:pt modelId="{37F8320F-C66C-40D8-A82A-66D0AEB913AA}" type="pres">
      <dgm:prSet presAssocID="{D714BB83-F5E6-4165-9384-4C5D65B8D476}" presName="node" presStyleLbl="node1" presStyleIdx="5" presStyleCnt="6">
        <dgm:presLayoutVars>
          <dgm:bulletEnabled val="1"/>
        </dgm:presLayoutVars>
      </dgm:prSet>
      <dgm:spPr/>
    </dgm:pt>
  </dgm:ptLst>
  <dgm:cxnLst>
    <dgm:cxn modelId="{4C023701-F6D5-4131-9124-7BFAC32CB40B}" type="presOf" srcId="{C9982FA6-A098-4140-8534-693DEA7824F0}" destId="{99C7B8B7-19BE-431F-9FCD-7E2E069A8CEB}" srcOrd="1" destOrd="0" presId="urn:microsoft.com/office/officeart/2005/8/layout/process1"/>
    <dgm:cxn modelId="{B50A9806-29A0-47F2-8168-CB8D43C32F3E}" type="presOf" srcId="{78B14587-32F8-4CD5-8F2C-4A603B58F696}" destId="{AE6EF980-AE7F-4FF1-BC74-CA05E32A52E8}" srcOrd="0" destOrd="0" presId="urn:microsoft.com/office/officeart/2005/8/layout/process1"/>
    <dgm:cxn modelId="{40C4DE16-7306-4CDD-A213-20582FD71164}" srcId="{78B14587-32F8-4CD5-8F2C-4A603B58F696}" destId="{D714BB83-F5E6-4165-9384-4C5D65B8D476}" srcOrd="5" destOrd="0" parTransId="{7ADA6D23-7BBF-4E38-8E89-7E45A3FF7316}" sibTransId="{F59C04FC-BFBC-4A12-923F-73FCFD120F02}"/>
    <dgm:cxn modelId="{61A84A2C-06DB-4965-ADD3-E35F5967EEDA}" type="presOf" srcId="{801E7D46-8ACC-4CAB-BBAD-28D9441F8238}" destId="{DCA37C3E-DC5C-445D-807D-1535F0BABAA2}" srcOrd="1" destOrd="0" presId="urn:microsoft.com/office/officeart/2005/8/layout/process1"/>
    <dgm:cxn modelId="{1F5B2B2F-FC78-4A3E-A02F-C394D76E6029}" srcId="{78B14587-32F8-4CD5-8F2C-4A603B58F696}" destId="{BC1ABCB8-0812-4065-B1EF-4E61CD593A06}" srcOrd="3" destOrd="0" parTransId="{AAAA9280-143F-4673-A394-FCA4201BCB23}" sibTransId="{25598975-0557-42BC-AAF2-1A6E33436042}"/>
    <dgm:cxn modelId="{D5B07B3A-23EA-4A4B-9E19-86B21392CA7E}" srcId="{78B14587-32F8-4CD5-8F2C-4A603B58F696}" destId="{29BD2C7E-AF6C-4F8D-AE7E-FDFCA4570DF9}" srcOrd="1" destOrd="0" parTransId="{A9DB005A-5AC9-4E61-867B-57768DDBC1CE}" sibTransId="{C9982FA6-A098-4140-8534-693DEA7824F0}"/>
    <dgm:cxn modelId="{099E343F-83C3-4851-9933-3F1896879D97}" srcId="{78B14587-32F8-4CD5-8F2C-4A603B58F696}" destId="{A9A9ABF2-2397-4B73-8697-58CB170D84E2}" srcOrd="0" destOrd="0" parTransId="{8F715BB9-5B05-4A0B-9FFD-C8CD7B8B3053}" sibTransId="{871C2427-6AE1-4472-BCC4-B389C45B049F}"/>
    <dgm:cxn modelId="{F9FD905F-B9DB-40A9-B2A3-60089E323BA0}" srcId="{78B14587-32F8-4CD5-8F2C-4A603B58F696}" destId="{FC2B05BC-10DF-47E2-B1F7-5D1A819F21CA}" srcOrd="4" destOrd="0" parTransId="{33E78B84-4013-4271-8932-DA77631AC9F3}" sibTransId="{761FB785-7E60-4055-A54D-C498F85CD731}"/>
    <dgm:cxn modelId="{D8AB4661-275C-4C65-9A4A-1F1B821C9297}" type="presOf" srcId="{25598975-0557-42BC-AAF2-1A6E33436042}" destId="{CD1AE884-5E5B-4C1E-92F8-C63286834C7F}" srcOrd="0" destOrd="0" presId="urn:microsoft.com/office/officeart/2005/8/layout/process1"/>
    <dgm:cxn modelId="{2338C941-401B-4974-843F-2B521AD2A77F}" type="presOf" srcId="{871C2427-6AE1-4472-BCC4-B389C45B049F}" destId="{F0109A7D-1C3F-483D-B3C3-2E3044493F01}" srcOrd="0" destOrd="0" presId="urn:microsoft.com/office/officeart/2005/8/layout/process1"/>
    <dgm:cxn modelId="{CEAD4E43-540D-4DD0-933F-4E4DC07B623A}" type="presOf" srcId="{A9A9ABF2-2397-4B73-8697-58CB170D84E2}" destId="{C4BEDDA3-D2F0-49DF-BAE7-05FEBE4AC34C}" srcOrd="0" destOrd="0" presId="urn:microsoft.com/office/officeart/2005/8/layout/process1"/>
    <dgm:cxn modelId="{5F2DC26D-72CA-4F43-9FA5-40E3BC60B9FD}" type="presOf" srcId="{FC2B05BC-10DF-47E2-B1F7-5D1A819F21CA}" destId="{FE6E4528-4615-487F-9990-F1D76E8452B0}" srcOrd="0" destOrd="0" presId="urn:microsoft.com/office/officeart/2005/8/layout/process1"/>
    <dgm:cxn modelId="{DFD25557-69B9-47AB-9E4D-CCD7E4B3814E}" type="presOf" srcId="{761FB785-7E60-4055-A54D-C498F85CD731}" destId="{438CB04A-B57C-4D20-9AC7-A9EF4DE67C72}" srcOrd="1" destOrd="0" presId="urn:microsoft.com/office/officeart/2005/8/layout/process1"/>
    <dgm:cxn modelId="{F6E24B79-6821-4458-A24C-E7EE5C9090B9}" type="presOf" srcId="{801E7D46-8ACC-4CAB-BBAD-28D9441F8238}" destId="{1FFA4F08-1D18-4215-9583-37596C741937}" srcOrd="0" destOrd="0" presId="urn:microsoft.com/office/officeart/2005/8/layout/process1"/>
    <dgm:cxn modelId="{293FD9A8-C1BA-4B84-91A1-FC2FB0999639}" srcId="{78B14587-32F8-4CD5-8F2C-4A603B58F696}" destId="{923F30F5-8CE2-4661-BBC1-87BFECE85BE3}" srcOrd="2" destOrd="0" parTransId="{5BF5FF68-D7ED-461B-8FDD-F74341F9BA03}" sibTransId="{801E7D46-8ACC-4CAB-BBAD-28D9441F8238}"/>
    <dgm:cxn modelId="{1E3886B9-646A-4711-B280-4AB4C377D883}" type="presOf" srcId="{29BD2C7E-AF6C-4F8D-AE7E-FDFCA4570DF9}" destId="{F81D4B28-B821-4AC7-816A-5DE1D17DB51C}" srcOrd="0" destOrd="0" presId="urn:microsoft.com/office/officeart/2005/8/layout/process1"/>
    <dgm:cxn modelId="{5C4FD8C1-4F86-4CF2-9D93-AE74CF2E13AF}" type="presOf" srcId="{761FB785-7E60-4055-A54D-C498F85CD731}" destId="{4F5AC46B-3264-4B9A-8BBC-19B043EDB8DA}" srcOrd="0" destOrd="0" presId="urn:microsoft.com/office/officeart/2005/8/layout/process1"/>
    <dgm:cxn modelId="{145EABC7-8EBF-4274-80FB-CF8833CF424D}" type="presOf" srcId="{923F30F5-8CE2-4661-BBC1-87BFECE85BE3}" destId="{3FD788CA-3C0B-4088-A417-A98FF35C4511}" srcOrd="0" destOrd="0" presId="urn:microsoft.com/office/officeart/2005/8/layout/process1"/>
    <dgm:cxn modelId="{77DD5DDE-317C-4D92-9E9D-621593E40107}" type="presOf" srcId="{871C2427-6AE1-4472-BCC4-B389C45B049F}" destId="{7CBE13D0-832C-4827-96B7-88BAC055D3AB}" srcOrd="1" destOrd="0" presId="urn:microsoft.com/office/officeart/2005/8/layout/process1"/>
    <dgm:cxn modelId="{0C66CBE5-C703-438B-B676-65809E979FFD}" type="presOf" srcId="{25598975-0557-42BC-AAF2-1A6E33436042}" destId="{0DBBCF3A-A710-4848-A357-1ECDB617970E}" srcOrd="1" destOrd="0" presId="urn:microsoft.com/office/officeart/2005/8/layout/process1"/>
    <dgm:cxn modelId="{61DC45EB-DCF9-4D89-AE13-93B5C1A4695A}" type="presOf" srcId="{D714BB83-F5E6-4165-9384-4C5D65B8D476}" destId="{37F8320F-C66C-40D8-A82A-66D0AEB913AA}" srcOrd="0" destOrd="0" presId="urn:microsoft.com/office/officeart/2005/8/layout/process1"/>
    <dgm:cxn modelId="{904AE4FB-DBA3-49FB-AADD-A65DCAC318CD}" type="presOf" srcId="{C9982FA6-A098-4140-8534-693DEA7824F0}" destId="{25CA4446-9D4A-405D-A783-5094F96AE68F}" srcOrd="0" destOrd="0" presId="urn:microsoft.com/office/officeart/2005/8/layout/process1"/>
    <dgm:cxn modelId="{499988FF-7002-442F-8D1C-696FBDD409AB}" type="presOf" srcId="{BC1ABCB8-0812-4065-B1EF-4E61CD593A06}" destId="{46A3B12D-A733-4F10-86FE-39090E2B6096}" srcOrd="0" destOrd="0" presId="urn:microsoft.com/office/officeart/2005/8/layout/process1"/>
    <dgm:cxn modelId="{39909161-10FF-4E85-BCD9-09609BBAC27C}" type="presParOf" srcId="{AE6EF980-AE7F-4FF1-BC74-CA05E32A52E8}" destId="{C4BEDDA3-D2F0-49DF-BAE7-05FEBE4AC34C}" srcOrd="0" destOrd="0" presId="urn:microsoft.com/office/officeart/2005/8/layout/process1"/>
    <dgm:cxn modelId="{DA5DF98B-EF17-46F0-9550-36477D39F191}" type="presParOf" srcId="{AE6EF980-AE7F-4FF1-BC74-CA05E32A52E8}" destId="{F0109A7D-1C3F-483D-B3C3-2E3044493F01}" srcOrd="1" destOrd="0" presId="urn:microsoft.com/office/officeart/2005/8/layout/process1"/>
    <dgm:cxn modelId="{EC521559-2A81-4EA8-992E-AD4681A54CF1}" type="presParOf" srcId="{F0109A7D-1C3F-483D-B3C3-2E3044493F01}" destId="{7CBE13D0-832C-4827-96B7-88BAC055D3AB}" srcOrd="0" destOrd="0" presId="urn:microsoft.com/office/officeart/2005/8/layout/process1"/>
    <dgm:cxn modelId="{0776FF83-1E78-4B13-A6C7-40C1AEBF9703}" type="presParOf" srcId="{AE6EF980-AE7F-4FF1-BC74-CA05E32A52E8}" destId="{F81D4B28-B821-4AC7-816A-5DE1D17DB51C}" srcOrd="2" destOrd="0" presId="urn:microsoft.com/office/officeart/2005/8/layout/process1"/>
    <dgm:cxn modelId="{E1F2FF85-79C0-46DC-A030-2294450C978F}" type="presParOf" srcId="{AE6EF980-AE7F-4FF1-BC74-CA05E32A52E8}" destId="{25CA4446-9D4A-405D-A783-5094F96AE68F}" srcOrd="3" destOrd="0" presId="urn:microsoft.com/office/officeart/2005/8/layout/process1"/>
    <dgm:cxn modelId="{05F2F7D0-984C-45F0-B632-ACAE7439071E}" type="presParOf" srcId="{25CA4446-9D4A-405D-A783-5094F96AE68F}" destId="{99C7B8B7-19BE-431F-9FCD-7E2E069A8CEB}" srcOrd="0" destOrd="0" presId="urn:microsoft.com/office/officeart/2005/8/layout/process1"/>
    <dgm:cxn modelId="{824F460A-F8E3-4113-B06E-121113BC275C}" type="presParOf" srcId="{AE6EF980-AE7F-4FF1-BC74-CA05E32A52E8}" destId="{3FD788CA-3C0B-4088-A417-A98FF35C4511}" srcOrd="4" destOrd="0" presId="urn:microsoft.com/office/officeart/2005/8/layout/process1"/>
    <dgm:cxn modelId="{A559D006-BFD4-4E16-898E-DB3B77C63FB7}" type="presParOf" srcId="{AE6EF980-AE7F-4FF1-BC74-CA05E32A52E8}" destId="{1FFA4F08-1D18-4215-9583-37596C741937}" srcOrd="5" destOrd="0" presId="urn:microsoft.com/office/officeart/2005/8/layout/process1"/>
    <dgm:cxn modelId="{34EA170B-ADAA-4EA7-91F2-DF23C8865D9C}" type="presParOf" srcId="{1FFA4F08-1D18-4215-9583-37596C741937}" destId="{DCA37C3E-DC5C-445D-807D-1535F0BABAA2}" srcOrd="0" destOrd="0" presId="urn:microsoft.com/office/officeart/2005/8/layout/process1"/>
    <dgm:cxn modelId="{D5FC64D2-538A-4F76-A6E8-03F5D63E4521}" type="presParOf" srcId="{AE6EF980-AE7F-4FF1-BC74-CA05E32A52E8}" destId="{46A3B12D-A733-4F10-86FE-39090E2B6096}" srcOrd="6" destOrd="0" presId="urn:microsoft.com/office/officeart/2005/8/layout/process1"/>
    <dgm:cxn modelId="{8B405D77-F9DF-4B50-BCCA-03F4FAED221A}" type="presParOf" srcId="{AE6EF980-AE7F-4FF1-BC74-CA05E32A52E8}" destId="{CD1AE884-5E5B-4C1E-92F8-C63286834C7F}" srcOrd="7" destOrd="0" presId="urn:microsoft.com/office/officeart/2005/8/layout/process1"/>
    <dgm:cxn modelId="{4A8A6318-4473-48A3-A318-7393586A1D4A}" type="presParOf" srcId="{CD1AE884-5E5B-4C1E-92F8-C63286834C7F}" destId="{0DBBCF3A-A710-4848-A357-1ECDB617970E}" srcOrd="0" destOrd="0" presId="urn:microsoft.com/office/officeart/2005/8/layout/process1"/>
    <dgm:cxn modelId="{59FFE3E2-735D-47F4-B641-2085C6A288FA}" type="presParOf" srcId="{AE6EF980-AE7F-4FF1-BC74-CA05E32A52E8}" destId="{FE6E4528-4615-487F-9990-F1D76E8452B0}" srcOrd="8" destOrd="0" presId="urn:microsoft.com/office/officeart/2005/8/layout/process1"/>
    <dgm:cxn modelId="{AE0F9AD5-EE19-4E90-A1DF-4754893CBB88}" type="presParOf" srcId="{AE6EF980-AE7F-4FF1-BC74-CA05E32A52E8}" destId="{4F5AC46B-3264-4B9A-8BBC-19B043EDB8DA}" srcOrd="9" destOrd="0" presId="urn:microsoft.com/office/officeart/2005/8/layout/process1"/>
    <dgm:cxn modelId="{DE2E5A70-9C68-4D02-8150-D5CBDCBEA944}" type="presParOf" srcId="{4F5AC46B-3264-4B9A-8BBC-19B043EDB8DA}" destId="{438CB04A-B57C-4D20-9AC7-A9EF4DE67C72}" srcOrd="0" destOrd="0" presId="urn:microsoft.com/office/officeart/2005/8/layout/process1"/>
    <dgm:cxn modelId="{2A005B71-F629-482B-9B14-5DB673E8C3CB}" type="presParOf" srcId="{AE6EF980-AE7F-4FF1-BC74-CA05E32A52E8}" destId="{37F8320F-C66C-40D8-A82A-66D0AEB913AA}" srcOrd="10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78B14587-32F8-4CD5-8F2C-4A603B58F696}" type="doc">
      <dgm:prSet loTypeId="urn:microsoft.com/office/officeart/2005/8/layout/process1" loCatId="process" qsTypeId="urn:microsoft.com/office/officeart/2005/8/quickstyle/simple5" qsCatId="simple" csTypeId="urn:microsoft.com/office/officeart/2005/8/colors/accent1_2" csCatId="accent1" phldr="1"/>
      <dgm:spPr/>
    </dgm:pt>
    <dgm:pt modelId="{A9A9ABF2-2397-4B73-8697-58CB170D84E2}">
      <dgm:prSet phldrT="[Text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>
        <a:xfrm>
          <a:off x="5284" y="447204"/>
          <a:ext cx="908230" cy="960269"/>
        </a:xfrm>
        <a:prstGeom prst="roundRect">
          <a:avLst>
            <a:gd name="adj" fmla="val 10000"/>
          </a:avLst>
        </a:prstGeom>
        <a:solidFill>
          <a:schemeClr val="accent2">
            <a:lumMod val="75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EB641B">
              <a:satMod val="300000"/>
            </a:srgbClr>
          </a:contourClr>
        </a:sp3d>
      </dgm:spPr>
      <dgm:t>
        <a:bodyPr/>
        <a:lstStyle/>
        <a:p>
          <a:pPr>
            <a:buNone/>
          </a:pPr>
          <a:r>
            <a:rPr lang="en-US" sz="1400" b="1">
              <a:solidFill>
                <a:sysClr val="window" lastClr="FFFFFF"/>
              </a:solidFill>
              <a:latin typeface="Calibri Light"/>
              <a:ea typeface="+mn-ea"/>
              <a:cs typeface="+mn-cs"/>
            </a:rPr>
            <a:t>1. Get Started</a:t>
          </a:r>
        </a:p>
      </dgm:t>
    </dgm:pt>
    <dgm:pt modelId="{8F715BB9-5B05-4A0B-9FFD-C8CD7B8B3053}" type="parTrans" cxnId="{099E343F-83C3-4851-9933-3F1896879D97}">
      <dgm:prSet/>
      <dgm:spPr/>
      <dgm:t>
        <a:bodyPr/>
        <a:lstStyle/>
        <a:p>
          <a:endParaRPr lang="en-US" sz="1400" b="1"/>
        </a:p>
      </dgm:t>
    </dgm:pt>
    <dgm:pt modelId="{871C2427-6AE1-4472-BCC4-B389C45B049F}" type="sibTrans" cxnId="{099E343F-83C3-4851-9933-3F1896879D97}">
      <dgm:prSet custT="1"/>
      <dgm:spPr>
        <a:xfrm>
          <a:off x="1004338" y="814718"/>
          <a:ext cx="192544" cy="22524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lumMod val="60000"/>
            <a:lumOff val="40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tint val="60000"/>
              <a:hueOff val="0"/>
              <a:satOff val="0"/>
              <a:lumOff val="0"/>
              <a:alphaOff val="0"/>
              <a:satMod val="300000"/>
            </a:srgbClr>
          </a:contourClr>
        </a:sp3d>
      </dgm:spPr>
      <dgm:t>
        <a:bodyPr/>
        <a:lstStyle/>
        <a:p>
          <a:pPr>
            <a:buNone/>
          </a:pPr>
          <a:endParaRPr lang="en-US" sz="1100" b="1">
            <a:solidFill>
              <a:sysClr val="window" lastClr="FFFFFF"/>
            </a:solidFill>
            <a:latin typeface="Calibri Light"/>
            <a:ea typeface="+mn-ea"/>
            <a:cs typeface="+mn-cs"/>
          </a:endParaRPr>
        </a:p>
      </dgm:t>
    </dgm:pt>
    <dgm:pt modelId="{29BD2C7E-AF6C-4F8D-AE7E-FDFCA4570DF9}">
      <dgm:prSet phldrT="[Text]" custT="1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>
        <a:xfrm>
          <a:off x="1276808" y="447204"/>
          <a:ext cx="1152000" cy="960269"/>
        </a:xfrm>
        <a:prstGeom prst="roundRect">
          <a:avLst>
            <a:gd name="adj" fmla="val 10000"/>
          </a:avLst>
        </a:prstGeom>
        <a:solidFill>
          <a:schemeClr val="accent2">
            <a:lumMod val="75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satMod val="300000"/>
            </a:srgbClr>
          </a:contourClr>
        </a:sp3d>
      </dgm:spPr>
      <dgm:t>
        <a:bodyPr/>
        <a:lstStyle/>
        <a:p>
          <a:pPr>
            <a:buNone/>
          </a:pPr>
          <a:r>
            <a:rPr lang="en-US" sz="1400" b="1">
              <a:solidFill>
                <a:sysClr val="window" lastClr="FFFFFF"/>
              </a:solidFill>
              <a:latin typeface="Calibri Light"/>
              <a:ea typeface="+mn-ea"/>
              <a:cs typeface="+mn-cs"/>
            </a:rPr>
            <a:t>2. Access ETSS API Package</a:t>
          </a:r>
        </a:p>
      </dgm:t>
    </dgm:pt>
    <dgm:pt modelId="{A9DB005A-5AC9-4E61-867B-57768DDBC1CE}" type="parTrans" cxnId="{D5B07B3A-23EA-4A4B-9E19-86B21392CA7E}">
      <dgm:prSet/>
      <dgm:spPr/>
      <dgm:t>
        <a:bodyPr/>
        <a:lstStyle/>
        <a:p>
          <a:endParaRPr lang="en-US" sz="1400" b="1"/>
        </a:p>
      </dgm:t>
    </dgm:pt>
    <dgm:pt modelId="{C9982FA6-A098-4140-8534-693DEA7824F0}" type="sibTrans" cxnId="{D5B07B3A-23EA-4A4B-9E19-86B21392CA7E}">
      <dgm:prSet custT="1"/>
      <dgm:spPr>
        <a:xfrm>
          <a:off x="2519631" y="814718"/>
          <a:ext cx="192544" cy="22524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lumMod val="60000"/>
            <a:lumOff val="40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tint val="60000"/>
              <a:hueOff val="0"/>
              <a:satOff val="0"/>
              <a:lumOff val="0"/>
              <a:alphaOff val="0"/>
              <a:satMod val="300000"/>
            </a:srgbClr>
          </a:contourClr>
        </a:sp3d>
      </dgm:spPr>
      <dgm:t>
        <a:bodyPr/>
        <a:lstStyle/>
        <a:p>
          <a:pPr>
            <a:buNone/>
          </a:pPr>
          <a:endParaRPr lang="en-US" sz="1100" b="1">
            <a:solidFill>
              <a:sysClr val="window" lastClr="FFFFFF"/>
            </a:solidFill>
            <a:latin typeface="Calibri Light"/>
            <a:ea typeface="+mn-ea"/>
            <a:cs typeface="+mn-cs"/>
          </a:endParaRPr>
        </a:p>
      </dgm:t>
    </dgm:pt>
    <dgm:pt modelId="{FC2B05BC-10DF-47E2-B1F7-5D1A819F21CA}">
      <dgm:prSet phldrT="[Text]" custT="1"/>
      <dgm:spPr>
        <a:xfrm>
          <a:off x="5831658" y="447204"/>
          <a:ext cx="1148185" cy="960269"/>
        </a:xfrm>
        <a:prstGeom prst="roundRect">
          <a:avLst>
            <a:gd name="adj" fmla="val 10000"/>
          </a:avLst>
        </a:prstGeom>
        <a:solidFill>
          <a:schemeClr val="accent4"/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hueOff val="0"/>
              <a:satOff val="0"/>
              <a:lumOff val="0"/>
              <a:alphaOff val="0"/>
              <a:satMod val="300000"/>
            </a:srgbClr>
          </a:contourClr>
        </a:sp3d>
      </dgm:spPr>
      <dgm:t>
        <a:bodyPr/>
        <a:lstStyle/>
        <a:p>
          <a:pPr>
            <a:buNone/>
          </a:pPr>
          <a:r>
            <a:rPr lang="en-US" sz="1400" b="1">
              <a:solidFill>
                <a:sysClr val="window" lastClr="FFFFFF"/>
              </a:solidFill>
              <a:latin typeface="Calibri Light"/>
              <a:ea typeface="+mn-ea"/>
              <a:cs typeface="+mn-cs"/>
            </a:rPr>
            <a:t>5. ETSS connection testing and validation</a:t>
          </a:r>
        </a:p>
      </dgm:t>
    </dgm:pt>
    <dgm:pt modelId="{33E78B84-4013-4271-8932-DA77631AC9F3}" type="parTrans" cxnId="{F9FD905F-B9DB-40A9-B2A3-60089E323BA0}">
      <dgm:prSet/>
      <dgm:spPr/>
      <dgm:t>
        <a:bodyPr/>
        <a:lstStyle/>
        <a:p>
          <a:endParaRPr lang="en-US" sz="1400" b="1"/>
        </a:p>
      </dgm:t>
    </dgm:pt>
    <dgm:pt modelId="{761FB785-7E60-4055-A54D-C498F85CD731}" type="sibTrans" cxnId="{F9FD905F-B9DB-40A9-B2A3-60089E323BA0}">
      <dgm:prSet custT="1"/>
      <dgm:spPr>
        <a:xfrm>
          <a:off x="7070667" y="814718"/>
          <a:ext cx="192544" cy="22524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lumMod val="60000"/>
            <a:lumOff val="40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tint val="60000"/>
              <a:hueOff val="0"/>
              <a:satOff val="0"/>
              <a:lumOff val="0"/>
              <a:alphaOff val="0"/>
              <a:satMod val="300000"/>
            </a:srgbClr>
          </a:contourClr>
        </a:sp3d>
      </dgm:spPr>
      <dgm:t>
        <a:bodyPr/>
        <a:lstStyle/>
        <a:p>
          <a:pPr>
            <a:buNone/>
          </a:pPr>
          <a:endParaRPr lang="en-US" sz="1100" b="1">
            <a:solidFill>
              <a:sysClr val="window" lastClr="FFFFFF"/>
            </a:solidFill>
            <a:latin typeface="Calibri Light"/>
            <a:ea typeface="+mn-ea"/>
            <a:cs typeface="+mn-cs"/>
          </a:endParaRPr>
        </a:p>
      </dgm:t>
    </dgm:pt>
    <dgm:pt modelId="{D714BB83-F5E6-4165-9384-4C5D65B8D476}">
      <dgm:prSet phldrT="[Text]" custT="1"/>
      <dgm:spPr>
        <a:xfrm>
          <a:off x="7343136" y="447204"/>
          <a:ext cx="908230" cy="960269"/>
        </a:xfrm>
        <a:prstGeom prst="roundRect">
          <a:avLst>
            <a:gd name="adj" fmla="val 10000"/>
          </a:avLst>
        </a:prstGeom>
        <a:solidFill>
          <a:schemeClr val="accent2">
            <a:lumMod val="75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hueOff val="0"/>
              <a:satOff val="0"/>
              <a:lumOff val="0"/>
              <a:alphaOff val="0"/>
              <a:satMod val="300000"/>
            </a:srgbClr>
          </a:contourClr>
        </a:sp3d>
      </dgm:spPr>
      <dgm:t>
        <a:bodyPr/>
        <a:lstStyle/>
        <a:p>
          <a:pPr>
            <a:buNone/>
          </a:pPr>
          <a:r>
            <a:rPr lang="en-US" sz="1400" b="1">
              <a:solidFill>
                <a:sysClr val="window" lastClr="FFFFFF"/>
              </a:solidFill>
              <a:latin typeface="Calibri Light"/>
              <a:ea typeface="+mn-ea"/>
              <a:cs typeface="+mn-cs"/>
            </a:rPr>
            <a:t>6. Go-live</a:t>
          </a:r>
        </a:p>
      </dgm:t>
    </dgm:pt>
    <dgm:pt modelId="{7ADA6D23-7BBF-4E38-8E89-7E45A3FF7316}" type="parTrans" cxnId="{40C4DE16-7306-4CDD-A213-20582FD71164}">
      <dgm:prSet/>
      <dgm:spPr/>
      <dgm:t>
        <a:bodyPr/>
        <a:lstStyle/>
        <a:p>
          <a:endParaRPr lang="en-US" sz="1400" b="1"/>
        </a:p>
      </dgm:t>
    </dgm:pt>
    <dgm:pt modelId="{F59C04FC-BFBC-4A12-923F-73FCFD120F02}" type="sibTrans" cxnId="{40C4DE16-7306-4CDD-A213-20582FD71164}">
      <dgm:prSet/>
      <dgm:spPr/>
      <dgm:t>
        <a:bodyPr/>
        <a:lstStyle/>
        <a:p>
          <a:endParaRPr lang="en-US" sz="1400" b="1"/>
        </a:p>
      </dgm:t>
    </dgm:pt>
    <dgm:pt modelId="{923F30F5-8CE2-4661-BBC1-87BFECE85BE3}">
      <dgm:prSet phldrT="[Text]" custT="1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>
        <a:xfrm>
          <a:off x="2792100" y="447204"/>
          <a:ext cx="1157131" cy="960269"/>
        </a:xfrm>
        <a:prstGeom prst="roundRect">
          <a:avLst>
            <a:gd name="adj" fmla="val 10000"/>
          </a:avLst>
        </a:prstGeom>
        <a:solidFill>
          <a:schemeClr val="accent2">
            <a:lumMod val="75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satMod val="300000"/>
            </a:srgbClr>
          </a:contourClr>
        </a:sp3d>
      </dgm:spPr>
      <dgm:t>
        <a:bodyPr/>
        <a:lstStyle/>
        <a:p>
          <a:pPr>
            <a:buNone/>
          </a:pPr>
          <a:r>
            <a:rPr lang="en-US" sz="1400" b="1">
              <a:solidFill>
                <a:sysClr val="window" lastClr="FFFFFF"/>
              </a:solidFill>
              <a:latin typeface="Calibri Light"/>
              <a:ea typeface="+mn-ea"/>
              <a:cs typeface="+mn-cs"/>
            </a:rPr>
            <a:t>3. LITI Development</a:t>
          </a:r>
        </a:p>
      </dgm:t>
    </dgm:pt>
    <dgm:pt modelId="{5BF5FF68-D7ED-461B-8FDD-F74341F9BA03}" type="parTrans" cxnId="{293FD9A8-C1BA-4B84-91A1-FC2FB0999639}">
      <dgm:prSet/>
      <dgm:spPr/>
      <dgm:t>
        <a:bodyPr/>
        <a:lstStyle/>
        <a:p>
          <a:endParaRPr lang="en-US" sz="1400"/>
        </a:p>
      </dgm:t>
    </dgm:pt>
    <dgm:pt modelId="{801E7D46-8ACC-4CAB-BBAD-28D9441F8238}" type="sibTrans" cxnId="{293FD9A8-C1BA-4B84-91A1-FC2FB0999639}">
      <dgm:prSet custT="1"/>
      <dgm:spPr>
        <a:xfrm>
          <a:off x="4040055" y="814718"/>
          <a:ext cx="192544" cy="22524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lumMod val="60000"/>
            <a:lumOff val="40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tint val="60000"/>
              <a:hueOff val="0"/>
              <a:satOff val="0"/>
              <a:lumOff val="0"/>
              <a:alphaOff val="0"/>
              <a:satMod val="300000"/>
            </a:srgbClr>
          </a:contourClr>
        </a:sp3d>
      </dgm:spPr>
      <dgm:t>
        <a:bodyPr/>
        <a:lstStyle/>
        <a:p>
          <a:pPr>
            <a:buNone/>
          </a:pPr>
          <a:endParaRPr lang="en-US" sz="800">
            <a:solidFill>
              <a:sysClr val="window" lastClr="FFFFFF"/>
            </a:solidFill>
            <a:latin typeface="Calibri Light"/>
            <a:ea typeface="+mn-ea"/>
            <a:cs typeface="+mn-cs"/>
          </a:endParaRPr>
        </a:p>
      </dgm:t>
    </dgm:pt>
    <dgm:pt modelId="{BC1ABCB8-0812-4065-B1EF-4E61CD593A06}">
      <dgm:prSet phldrT="[Text]" custT="1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>
        <a:xfrm>
          <a:off x="4312524" y="447204"/>
          <a:ext cx="1155841" cy="960269"/>
        </a:xfrm>
        <a:prstGeom prst="roundRect">
          <a:avLst>
            <a:gd name="adj" fmla="val 10000"/>
          </a:avLst>
        </a:prstGeom>
        <a:solidFill>
          <a:schemeClr val="accent2">
            <a:lumMod val="75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satMod val="300000"/>
            </a:srgbClr>
          </a:contourClr>
        </a:sp3d>
      </dgm:spPr>
      <dgm:t>
        <a:bodyPr/>
        <a:lstStyle/>
        <a:p>
          <a:pPr>
            <a:buNone/>
          </a:pPr>
          <a:r>
            <a:rPr lang="en-US" sz="1400" b="1">
              <a:solidFill>
                <a:sysClr val="window" lastClr="FFFFFF"/>
              </a:solidFill>
              <a:latin typeface="Calibri Light"/>
              <a:ea typeface="+mn-ea"/>
              <a:cs typeface="+mn-cs"/>
            </a:rPr>
            <a:t>4. Select API connection option</a:t>
          </a:r>
        </a:p>
      </dgm:t>
    </dgm:pt>
    <dgm:pt modelId="{25598975-0557-42BC-AAF2-1A6E33436042}" type="sibTrans" cxnId="{1F5B2B2F-FC78-4A3E-A02F-C394D76E6029}">
      <dgm:prSet custT="1"/>
      <dgm:spPr>
        <a:xfrm>
          <a:off x="5559189" y="814718"/>
          <a:ext cx="192544" cy="22524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lumMod val="60000"/>
            <a:lumOff val="40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tint val="60000"/>
              <a:hueOff val="0"/>
              <a:satOff val="0"/>
              <a:lumOff val="0"/>
              <a:alphaOff val="0"/>
              <a:satMod val="300000"/>
            </a:srgbClr>
          </a:contourClr>
        </a:sp3d>
      </dgm:spPr>
      <dgm:t>
        <a:bodyPr/>
        <a:lstStyle/>
        <a:p>
          <a:pPr>
            <a:buNone/>
          </a:pPr>
          <a:endParaRPr lang="en-US" sz="1100" b="1">
            <a:solidFill>
              <a:sysClr val="window" lastClr="FFFFFF"/>
            </a:solidFill>
            <a:latin typeface="Calibri Light"/>
            <a:ea typeface="+mn-ea"/>
            <a:cs typeface="+mn-cs"/>
          </a:endParaRPr>
        </a:p>
      </dgm:t>
    </dgm:pt>
    <dgm:pt modelId="{AAAA9280-143F-4673-A394-FCA4201BCB23}" type="parTrans" cxnId="{1F5B2B2F-FC78-4A3E-A02F-C394D76E6029}">
      <dgm:prSet/>
      <dgm:spPr/>
      <dgm:t>
        <a:bodyPr/>
        <a:lstStyle/>
        <a:p>
          <a:endParaRPr lang="en-US" sz="1400" b="1"/>
        </a:p>
      </dgm:t>
    </dgm:pt>
    <dgm:pt modelId="{AE6EF980-AE7F-4FF1-BC74-CA05E32A52E8}" type="pres">
      <dgm:prSet presAssocID="{78B14587-32F8-4CD5-8F2C-4A603B58F696}" presName="Name0" presStyleCnt="0">
        <dgm:presLayoutVars>
          <dgm:dir/>
          <dgm:resizeHandles val="exact"/>
        </dgm:presLayoutVars>
      </dgm:prSet>
      <dgm:spPr/>
    </dgm:pt>
    <dgm:pt modelId="{C4BEDDA3-D2F0-49DF-BAE7-05FEBE4AC34C}" type="pres">
      <dgm:prSet presAssocID="{A9A9ABF2-2397-4B73-8697-58CB170D84E2}" presName="node" presStyleLbl="node1" presStyleIdx="0" presStyleCnt="6">
        <dgm:presLayoutVars>
          <dgm:bulletEnabled val="1"/>
        </dgm:presLayoutVars>
      </dgm:prSet>
      <dgm:spPr/>
    </dgm:pt>
    <dgm:pt modelId="{F0109A7D-1C3F-483D-B3C3-2E3044493F01}" type="pres">
      <dgm:prSet presAssocID="{871C2427-6AE1-4472-BCC4-B389C45B049F}" presName="sibTrans" presStyleLbl="sibTrans2D1" presStyleIdx="0" presStyleCnt="5"/>
      <dgm:spPr/>
    </dgm:pt>
    <dgm:pt modelId="{7CBE13D0-832C-4827-96B7-88BAC055D3AB}" type="pres">
      <dgm:prSet presAssocID="{871C2427-6AE1-4472-BCC4-B389C45B049F}" presName="connectorText" presStyleLbl="sibTrans2D1" presStyleIdx="0" presStyleCnt="5"/>
      <dgm:spPr/>
    </dgm:pt>
    <dgm:pt modelId="{F81D4B28-B821-4AC7-816A-5DE1D17DB51C}" type="pres">
      <dgm:prSet presAssocID="{29BD2C7E-AF6C-4F8D-AE7E-FDFCA4570DF9}" presName="node" presStyleLbl="node1" presStyleIdx="1" presStyleCnt="6" custScaleX="126840">
        <dgm:presLayoutVars>
          <dgm:bulletEnabled val="1"/>
        </dgm:presLayoutVars>
      </dgm:prSet>
      <dgm:spPr/>
    </dgm:pt>
    <dgm:pt modelId="{25CA4446-9D4A-405D-A783-5094F96AE68F}" type="pres">
      <dgm:prSet presAssocID="{C9982FA6-A098-4140-8534-693DEA7824F0}" presName="sibTrans" presStyleLbl="sibTrans2D1" presStyleIdx="1" presStyleCnt="5"/>
      <dgm:spPr/>
    </dgm:pt>
    <dgm:pt modelId="{99C7B8B7-19BE-431F-9FCD-7E2E069A8CEB}" type="pres">
      <dgm:prSet presAssocID="{C9982FA6-A098-4140-8534-693DEA7824F0}" presName="connectorText" presStyleLbl="sibTrans2D1" presStyleIdx="1" presStyleCnt="5"/>
      <dgm:spPr/>
    </dgm:pt>
    <dgm:pt modelId="{3FD788CA-3C0B-4088-A417-A98FF35C4511}" type="pres">
      <dgm:prSet presAssocID="{923F30F5-8CE2-4661-BBC1-87BFECE85BE3}" presName="node" presStyleLbl="node1" presStyleIdx="2" presStyleCnt="6" custScaleX="127405">
        <dgm:presLayoutVars>
          <dgm:bulletEnabled val="1"/>
        </dgm:presLayoutVars>
      </dgm:prSet>
      <dgm:spPr/>
    </dgm:pt>
    <dgm:pt modelId="{1FFA4F08-1D18-4215-9583-37596C741937}" type="pres">
      <dgm:prSet presAssocID="{801E7D46-8ACC-4CAB-BBAD-28D9441F8238}" presName="sibTrans" presStyleLbl="sibTrans2D1" presStyleIdx="2" presStyleCnt="5"/>
      <dgm:spPr/>
    </dgm:pt>
    <dgm:pt modelId="{DCA37C3E-DC5C-445D-807D-1535F0BABAA2}" type="pres">
      <dgm:prSet presAssocID="{801E7D46-8ACC-4CAB-BBAD-28D9441F8238}" presName="connectorText" presStyleLbl="sibTrans2D1" presStyleIdx="2" presStyleCnt="5"/>
      <dgm:spPr/>
    </dgm:pt>
    <dgm:pt modelId="{46A3B12D-A733-4F10-86FE-39090E2B6096}" type="pres">
      <dgm:prSet presAssocID="{BC1ABCB8-0812-4065-B1EF-4E61CD593A06}" presName="node" presStyleLbl="node1" presStyleIdx="3" presStyleCnt="6" custScaleX="127263">
        <dgm:presLayoutVars>
          <dgm:bulletEnabled val="1"/>
        </dgm:presLayoutVars>
      </dgm:prSet>
      <dgm:spPr/>
    </dgm:pt>
    <dgm:pt modelId="{CD1AE884-5E5B-4C1E-92F8-C63286834C7F}" type="pres">
      <dgm:prSet presAssocID="{25598975-0557-42BC-AAF2-1A6E33436042}" presName="sibTrans" presStyleLbl="sibTrans2D1" presStyleIdx="3" presStyleCnt="5"/>
      <dgm:spPr/>
    </dgm:pt>
    <dgm:pt modelId="{0DBBCF3A-A710-4848-A357-1ECDB617970E}" type="pres">
      <dgm:prSet presAssocID="{25598975-0557-42BC-AAF2-1A6E33436042}" presName="connectorText" presStyleLbl="sibTrans2D1" presStyleIdx="3" presStyleCnt="5"/>
      <dgm:spPr/>
    </dgm:pt>
    <dgm:pt modelId="{FE6E4528-4615-487F-9990-F1D76E8452B0}" type="pres">
      <dgm:prSet presAssocID="{FC2B05BC-10DF-47E2-B1F7-5D1A819F21CA}" presName="node" presStyleLbl="node1" presStyleIdx="4" presStyleCnt="6" custScaleX="126420">
        <dgm:presLayoutVars>
          <dgm:bulletEnabled val="1"/>
        </dgm:presLayoutVars>
      </dgm:prSet>
      <dgm:spPr/>
    </dgm:pt>
    <dgm:pt modelId="{4F5AC46B-3264-4B9A-8BBC-19B043EDB8DA}" type="pres">
      <dgm:prSet presAssocID="{761FB785-7E60-4055-A54D-C498F85CD731}" presName="sibTrans" presStyleLbl="sibTrans2D1" presStyleIdx="4" presStyleCnt="5"/>
      <dgm:spPr/>
    </dgm:pt>
    <dgm:pt modelId="{438CB04A-B57C-4D20-9AC7-A9EF4DE67C72}" type="pres">
      <dgm:prSet presAssocID="{761FB785-7E60-4055-A54D-C498F85CD731}" presName="connectorText" presStyleLbl="sibTrans2D1" presStyleIdx="4" presStyleCnt="5"/>
      <dgm:spPr/>
    </dgm:pt>
    <dgm:pt modelId="{37F8320F-C66C-40D8-A82A-66D0AEB913AA}" type="pres">
      <dgm:prSet presAssocID="{D714BB83-F5E6-4165-9384-4C5D65B8D476}" presName="node" presStyleLbl="node1" presStyleIdx="5" presStyleCnt="6">
        <dgm:presLayoutVars>
          <dgm:bulletEnabled val="1"/>
        </dgm:presLayoutVars>
      </dgm:prSet>
      <dgm:spPr/>
    </dgm:pt>
  </dgm:ptLst>
  <dgm:cxnLst>
    <dgm:cxn modelId="{4C023701-F6D5-4131-9124-7BFAC32CB40B}" type="presOf" srcId="{C9982FA6-A098-4140-8534-693DEA7824F0}" destId="{99C7B8B7-19BE-431F-9FCD-7E2E069A8CEB}" srcOrd="1" destOrd="0" presId="urn:microsoft.com/office/officeart/2005/8/layout/process1"/>
    <dgm:cxn modelId="{B50A9806-29A0-47F2-8168-CB8D43C32F3E}" type="presOf" srcId="{78B14587-32F8-4CD5-8F2C-4A603B58F696}" destId="{AE6EF980-AE7F-4FF1-BC74-CA05E32A52E8}" srcOrd="0" destOrd="0" presId="urn:microsoft.com/office/officeart/2005/8/layout/process1"/>
    <dgm:cxn modelId="{40C4DE16-7306-4CDD-A213-20582FD71164}" srcId="{78B14587-32F8-4CD5-8F2C-4A603B58F696}" destId="{D714BB83-F5E6-4165-9384-4C5D65B8D476}" srcOrd="5" destOrd="0" parTransId="{7ADA6D23-7BBF-4E38-8E89-7E45A3FF7316}" sibTransId="{F59C04FC-BFBC-4A12-923F-73FCFD120F02}"/>
    <dgm:cxn modelId="{61A84A2C-06DB-4965-ADD3-E35F5967EEDA}" type="presOf" srcId="{801E7D46-8ACC-4CAB-BBAD-28D9441F8238}" destId="{DCA37C3E-DC5C-445D-807D-1535F0BABAA2}" srcOrd="1" destOrd="0" presId="urn:microsoft.com/office/officeart/2005/8/layout/process1"/>
    <dgm:cxn modelId="{1F5B2B2F-FC78-4A3E-A02F-C394D76E6029}" srcId="{78B14587-32F8-4CD5-8F2C-4A603B58F696}" destId="{BC1ABCB8-0812-4065-B1EF-4E61CD593A06}" srcOrd="3" destOrd="0" parTransId="{AAAA9280-143F-4673-A394-FCA4201BCB23}" sibTransId="{25598975-0557-42BC-AAF2-1A6E33436042}"/>
    <dgm:cxn modelId="{D5B07B3A-23EA-4A4B-9E19-86B21392CA7E}" srcId="{78B14587-32F8-4CD5-8F2C-4A603B58F696}" destId="{29BD2C7E-AF6C-4F8D-AE7E-FDFCA4570DF9}" srcOrd="1" destOrd="0" parTransId="{A9DB005A-5AC9-4E61-867B-57768DDBC1CE}" sibTransId="{C9982FA6-A098-4140-8534-693DEA7824F0}"/>
    <dgm:cxn modelId="{099E343F-83C3-4851-9933-3F1896879D97}" srcId="{78B14587-32F8-4CD5-8F2C-4A603B58F696}" destId="{A9A9ABF2-2397-4B73-8697-58CB170D84E2}" srcOrd="0" destOrd="0" parTransId="{8F715BB9-5B05-4A0B-9FFD-C8CD7B8B3053}" sibTransId="{871C2427-6AE1-4472-BCC4-B389C45B049F}"/>
    <dgm:cxn modelId="{F9FD905F-B9DB-40A9-B2A3-60089E323BA0}" srcId="{78B14587-32F8-4CD5-8F2C-4A603B58F696}" destId="{FC2B05BC-10DF-47E2-B1F7-5D1A819F21CA}" srcOrd="4" destOrd="0" parTransId="{33E78B84-4013-4271-8932-DA77631AC9F3}" sibTransId="{761FB785-7E60-4055-A54D-C498F85CD731}"/>
    <dgm:cxn modelId="{D8AB4661-275C-4C65-9A4A-1F1B821C9297}" type="presOf" srcId="{25598975-0557-42BC-AAF2-1A6E33436042}" destId="{CD1AE884-5E5B-4C1E-92F8-C63286834C7F}" srcOrd="0" destOrd="0" presId="urn:microsoft.com/office/officeart/2005/8/layout/process1"/>
    <dgm:cxn modelId="{2338C941-401B-4974-843F-2B521AD2A77F}" type="presOf" srcId="{871C2427-6AE1-4472-BCC4-B389C45B049F}" destId="{F0109A7D-1C3F-483D-B3C3-2E3044493F01}" srcOrd="0" destOrd="0" presId="urn:microsoft.com/office/officeart/2005/8/layout/process1"/>
    <dgm:cxn modelId="{CEAD4E43-540D-4DD0-933F-4E4DC07B623A}" type="presOf" srcId="{A9A9ABF2-2397-4B73-8697-58CB170D84E2}" destId="{C4BEDDA3-D2F0-49DF-BAE7-05FEBE4AC34C}" srcOrd="0" destOrd="0" presId="urn:microsoft.com/office/officeart/2005/8/layout/process1"/>
    <dgm:cxn modelId="{5F2DC26D-72CA-4F43-9FA5-40E3BC60B9FD}" type="presOf" srcId="{FC2B05BC-10DF-47E2-B1F7-5D1A819F21CA}" destId="{FE6E4528-4615-487F-9990-F1D76E8452B0}" srcOrd="0" destOrd="0" presId="urn:microsoft.com/office/officeart/2005/8/layout/process1"/>
    <dgm:cxn modelId="{DFD25557-69B9-47AB-9E4D-CCD7E4B3814E}" type="presOf" srcId="{761FB785-7E60-4055-A54D-C498F85CD731}" destId="{438CB04A-B57C-4D20-9AC7-A9EF4DE67C72}" srcOrd="1" destOrd="0" presId="urn:microsoft.com/office/officeart/2005/8/layout/process1"/>
    <dgm:cxn modelId="{F6E24B79-6821-4458-A24C-E7EE5C9090B9}" type="presOf" srcId="{801E7D46-8ACC-4CAB-BBAD-28D9441F8238}" destId="{1FFA4F08-1D18-4215-9583-37596C741937}" srcOrd="0" destOrd="0" presId="urn:microsoft.com/office/officeart/2005/8/layout/process1"/>
    <dgm:cxn modelId="{293FD9A8-C1BA-4B84-91A1-FC2FB0999639}" srcId="{78B14587-32F8-4CD5-8F2C-4A603B58F696}" destId="{923F30F5-8CE2-4661-BBC1-87BFECE85BE3}" srcOrd="2" destOrd="0" parTransId="{5BF5FF68-D7ED-461B-8FDD-F74341F9BA03}" sibTransId="{801E7D46-8ACC-4CAB-BBAD-28D9441F8238}"/>
    <dgm:cxn modelId="{1E3886B9-646A-4711-B280-4AB4C377D883}" type="presOf" srcId="{29BD2C7E-AF6C-4F8D-AE7E-FDFCA4570DF9}" destId="{F81D4B28-B821-4AC7-816A-5DE1D17DB51C}" srcOrd="0" destOrd="0" presId="urn:microsoft.com/office/officeart/2005/8/layout/process1"/>
    <dgm:cxn modelId="{5C4FD8C1-4F86-4CF2-9D93-AE74CF2E13AF}" type="presOf" srcId="{761FB785-7E60-4055-A54D-C498F85CD731}" destId="{4F5AC46B-3264-4B9A-8BBC-19B043EDB8DA}" srcOrd="0" destOrd="0" presId="urn:microsoft.com/office/officeart/2005/8/layout/process1"/>
    <dgm:cxn modelId="{145EABC7-8EBF-4274-80FB-CF8833CF424D}" type="presOf" srcId="{923F30F5-8CE2-4661-BBC1-87BFECE85BE3}" destId="{3FD788CA-3C0B-4088-A417-A98FF35C4511}" srcOrd="0" destOrd="0" presId="urn:microsoft.com/office/officeart/2005/8/layout/process1"/>
    <dgm:cxn modelId="{77DD5DDE-317C-4D92-9E9D-621593E40107}" type="presOf" srcId="{871C2427-6AE1-4472-BCC4-B389C45B049F}" destId="{7CBE13D0-832C-4827-96B7-88BAC055D3AB}" srcOrd="1" destOrd="0" presId="urn:microsoft.com/office/officeart/2005/8/layout/process1"/>
    <dgm:cxn modelId="{0C66CBE5-C703-438B-B676-65809E979FFD}" type="presOf" srcId="{25598975-0557-42BC-AAF2-1A6E33436042}" destId="{0DBBCF3A-A710-4848-A357-1ECDB617970E}" srcOrd="1" destOrd="0" presId="urn:microsoft.com/office/officeart/2005/8/layout/process1"/>
    <dgm:cxn modelId="{61DC45EB-DCF9-4D89-AE13-93B5C1A4695A}" type="presOf" srcId="{D714BB83-F5E6-4165-9384-4C5D65B8D476}" destId="{37F8320F-C66C-40D8-A82A-66D0AEB913AA}" srcOrd="0" destOrd="0" presId="urn:microsoft.com/office/officeart/2005/8/layout/process1"/>
    <dgm:cxn modelId="{904AE4FB-DBA3-49FB-AADD-A65DCAC318CD}" type="presOf" srcId="{C9982FA6-A098-4140-8534-693DEA7824F0}" destId="{25CA4446-9D4A-405D-A783-5094F96AE68F}" srcOrd="0" destOrd="0" presId="urn:microsoft.com/office/officeart/2005/8/layout/process1"/>
    <dgm:cxn modelId="{499988FF-7002-442F-8D1C-696FBDD409AB}" type="presOf" srcId="{BC1ABCB8-0812-4065-B1EF-4E61CD593A06}" destId="{46A3B12D-A733-4F10-86FE-39090E2B6096}" srcOrd="0" destOrd="0" presId="urn:microsoft.com/office/officeart/2005/8/layout/process1"/>
    <dgm:cxn modelId="{39909161-10FF-4E85-BCD9-09609BBAC27C}" type="presParOf" srcId="{AE6EF980-AE7F-4FF1-BC74-CA05E32A52E8}" destId="{C4BEDDA3-D2F0-49DF-BAE7-05FEBE4AC34C}" srcOrd="0" destOrd="0" presId="urn:microsoft.com/office/officeart/2005/8/layout/process1"/>
    <dgm:cxn modelId="{DA5DF98B-EF17-46F0-9550-36477D39F191}" type="presParOf" srcId="{AE6EF980-AE7F-4FF1-BC74-CA05E32A52E8}" destId="{F0109A7D-1C3F-483D-B3C3-2E3044493F01}" srcOrd="1" destOrd="0" presId="urn:microsoft.com/office/officeart/2005/8/layout/process1"/>
    <dgm:cxn modelId="{EC521559-2A81-4EA8-992E-AD4681A54CF1}" type="presParOf" srcId="{F0109A7D-1C3F-483D-B3C3-2E3044493F01}" destId="{7CBE13D0-832C-4827-96B7-88BAC055D3AB}" srcOrd="0" destOrd="0" presId="urn:microsoft.com/office/officeart/2005/8/layout/process1"/>
    <dgm:cxn modelId="{0776FF83-1E78-4B13-A6C7-40C1AEBF9703}" type="presParOf" srcId="{AE6EF980-AE7F-4FF1-BC74-CA05E32A52E8}" destId="{F81D4B28-B821-4AC7-816A-5DE1D17DB51C}" srcOrd="2" destOrd="0" presId="urn:microsoft.com/office/officeart/2005/8/layout/process1"/>
    <dgm:cxn modelId="{E1F2FF85-79C0-46DC-A030-2294450C978F}" type="presParOf" srcId="{AE6EF980-AE7F-4FF1-BC74-CA05E32A52E8}" destId="{25CA4446-9D4A-405D-A783-5094F96AE68F}" srcOrd="3" destOrd="0" presId="urn:microsoft.com/office/officeart/2005/8/layout/process1"/>
    <dgm:cxn modelId="{05F2F7D0-984C-45F0-B632-ACAE7439071E}" type="presParOf" srcId="{25CA4446-9D4A-405D-A783-5094F96AE68F}" destId="{99C7B8B7-19BE-431F-9FCD-7E2E069A8CEB}" srcOrd="0" destOrd="0" presId="urn:microsoft.com/office/officeart/2005/8/layout/process1"/>
    <dgm:cxn modelId="{824F460A-F8E3-4113-B06E-121113BC275C}" type="presParOf" srcId="{AE6EF980-AE7F-4FF1-BC74-CA05E32A52E8}" destId="{3FD788CA-3C0B-4088-A417-A98FF35C4511}" srcOrd="4" destOrd="0" presId="urn:microsoft.com/office/officeart/2005/8/layout/process1"/>
    <dgm:cxn modelId="{A559D006-BFD4-4E16-898E-DB3B77C63FB7}" type="presParOf" srcId="{AE6EF980-AE7F-4FF1-BC74-CA05E32A52E8}" destId="{1FFA4F08-1D18-4215-9583-37596C741937}" srcOrd="5" destOrd="0" presId="urn:microsoft.com/office/officeart/2005/8/layout/process1"/>
    <dgm:cxn modelId="{34EA170B-ADAA-4EA7-91F2-DF23C8865D9C}" type="presParOf" srcId="{1FFA4F08-1D18-4215-9583-37596C741937}" destId="{DCA37C3E-DC5C-445D-807D-1535F0BABAA2}" srcOrd="0" destOrd="0" presId="urn:microsoft.com/office/officeart/2005/8/layout/process1"/>
    <dgm:cxn modelId="{D5FC64D2-538A-4F76-A6E8-03F5D63E4521}" type="presParOf" srcId="{AE6EF980-AE7F-4FF1-BC74-CA05E32A52E8}" destId="{46A3B12D-A733-4F10-86FE-39090E2B6096}" srcOrd="6" destOrd="0" presId="urn:microsoft.com/office/officeart/2005/8/layout/process1"/>
    <dgm:cxn modelId="{8B405D77-F9DF-4B50-BCCA-03F4FAED221A}" type="presParOf" srcId="{AE6EF980-AE7F-4FF1-BC74-CA05E32A52E8}" destId="{CD1AE884-5E5B-4C1E-92F8-C63286834C7F}" srcOrd="7" destOrd="0" presId="urn:microsoft.com/office/officeart/2005/8/layout/process1"/>
    <dgm:cxn modelId="{4A8A6318-4473-48A3-A318-7393586A1D4A}" type="presParOf" srcId="{CD1AE884-5E5B-4C1E-92F8-C63286834C7F}" destId="{0DBBCF3A-A710-4848-A357-1ECDB617970E}" srcOrd="0" destOrd="0" presId="urn:microsoft.com/office/officeart/2005/8/layout/process1"/>
    <dgm:cxn modelId="{59FFE3E2-735D-47F4-B641-2085C6A288FA}" type="presParOf" srcId="{AE6EF980-AE7F-4FF1-BC74-CA05E32A52E8}" destId="{FE6E4528-4615-487F-9990-F1D76E8452B0}" srcOrd="8" destOrd="0" presId="urn:microsoft.com/office/officeart/2005/8/layout/process1"/>
    <dgm:cxn modelId="{AE0F9AD5-EE19-4E90-A1DF-4754893CBB88}" type="presParOf" srcId="{AE6EF980-AE7F-4FF1-BC74-CA05E32A52E8}" destId="{4F5AC46B-3264-4B9A-8BBC-19B043EDB8DA}" srcOrd="9" destOrd="0" presId="urn:microsoft.com/office/officeart/2005/8/layout/process1"/>
    <dgm:cxn modelId="{DE2E5A70-9C68-4D02-8150-D5CBDCBEA944}" type="presParOf" srcId="{4F5AC46B-3264-4B9A-8BBC-19B043EDB8DA}" destId="{438CB04A-B57C-4D20-9AC7-A9EF4DE67C72}" srcOrd="0" destOrd="0" presId="urn:microsoft.com/office/officeart/2005/8/layout/process1"/>
    <dgm:cxn modelId="{2A005B71-F629-482B-9B14-5DB673E8C3CB}" type="presParOf" srcId="{AE6EF980-AE7F-4FF1-BC74-CA05E32A52E8}" destId="{37F8320F-C66C-40D8-A82A-66D0AEB913AA}" srcOrd="10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78B14587-32F8-4CD5-8F2C-4A603B58F696}" type="doc">
      <dgm:prSet loTypeId="urn:microsoft.com/office/officeart/2005/8/layout/process1" loCatId="process" qsTypeId="urn:microsoft.com/office/officeart/2005/8/quickstyle/simple5" qsCatId="simple" csTypeId="urn:microsoft.com/office/officeart/2005/8/colors/accent1_2" csCatId="accent1" phldr="1"/>
      <dgm:spPr/>
    </dgm:pt>
    <dgm:pt modelId="{A9A9ABF2-2397-4B73-8697-58CB170D84E2}">
      <dgm:prSet phldrT="[Text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>
        <a:xfrm>
          <a:off x="5284" y="447204"/>
          <a:ext cx="908230" cy="960269"/>
        </a:xfrm>
        <a:prstGeom prst="roundRect">
          <a:avLst>
            <a:gd name="adj" fmla="val 10000"/>
          </a:avLst>
        </a:prstGeom>
        <a:solidFill>
          <a:schemeClr val="accent2">
            <a:lumMod val="75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EB641B">
              <a:satMod val="300000"/>
            </a:srgbClr>
          </a:contourClr>
        </a:sp3d>
      </dgm:spPr>
      <dgm:t>
        <a:bodyPr/>
        <a:lstStyle/>
        <a:p>
          <a:pPr>
            <a:buNone/>
          </a:pPr>
          <a:r>
            <a:rPr lang="en-US" sz="1400" b="1">
              <a:solidFill>
                <a:sysClr val="window" lastClr="FFFFFF"/>
              </a:solidFill>
              <a:latin typeface="Calibri Light"/>
              <a:ea typeface="+mn-ea"/>
              <a:cs typeface="+mn-cs"/>
            </a:rPr>
            <a:t>1. Get Started</a:t>
          </a:r>
        </a:p>
      </dgm:t>
    </dgm:pt>
    <dgm:pt modelId="{8F715BB9-5B05-4A0B-9FFD-C8CD7B8B3053}" type="parTrans" cxnId="{099E343F-83C3-4851-9933-3F1896879D97}">
      <dgm:prSet/>
      <dgm:spPr/>
      <dgm:t>
        <a:bodyPr/>
        <a:lstStyle/>
        <a:p>
          <a:endParaRPr lang="en-US" sz="1400" b="1"/>
        </a:p>
      </dgm:t>
    </dgm:pt>
    <dgm:pt modelId="{871C2427-6AE1-4472-BCC4-B389C45B049F}" type="sibTrans" cxnId="{099E343F-83C3-4851-9933-3F1896879D97}">
      <dgm:prSet custT="1"/>
      <dgm:spPr>
        <a:xfrm>
          <a:off x="1004338" y="814718"/>
          <a:ext cx="192544" cy="22524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lumMod val="60000"/>
            <a:lumOff val="40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tint val="60000"/>
              <a:hueOff val="0"/>
              <a:satOff val="0"/>
              <a:lumOff val="0"/>
              <a:alphaOff val="0"/>
              <a:satMod val="300000"/>
            </a:srgbClr>
          </a:contourClr>
        </a:sp3d>
      </dgm:spPr>
      <dgm:t>
        <a:bodyPr/>
        <a:lstStyle/>
        <a:p>
          <a:pPr>
            <a:buNone/>
          </a:pPr>
          <a:endParaRPr lang="en-US" sz="1100" b="1">
            <a:solidFill>
              <a:sysClr val="window" lastClr="FFFFFF"/>
            </a:solidFill>
            <a:latin typeface="Calibri Light"/>
            <a:ea typeface="+mn-ea"/>
            <a:cs typeface="+mn-cs"/>
          </a:endParaRPr>
        </a:p>
      </dgm:t>
    </dgm:pt>
    <dgm:pt modelId="{29BD2C7E-AF6C-4F8D-AE7E-FDFCA4570DF9}">
      <dgm:prSet phldrT="[Text]" custT="1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>
        <a:xfrm>
          <a:off x="1276808" y="447204"/>
          <a:ext cx="1152000" cy="960269"/>
        </a:xfrm>
        <a:prstGeom prst="roundRect">
          <a:avLst>
            <a:gd name="adj" fmla="val 10000"/>
          </a:avLst>
        </a:prstGeom>
        <a:solidFill>
          <a:schemeClr val="accent2">
            <a:lumMod val="75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satMod val="300000"/>
            </a:srgbClr>
          </a:contourClr>
        </a:sp3d>
      </dgm:spPr>
      <dgm:t>
        <a:bodyPr/>
        <a:lstStyle/>
        <a:p>
          <a:pPr>
            <a:buNone/>
          </a:pPr>
          <a:r>
            <a:rPr lang="en-US" sz="1400" b="1">
              <a:solidFill>
                <a:sysClr val="window" lastClr="FFFFFF"/>
              </a:solidFill>
              <a:latin typeface="Calibri Light"/>
              <a:ea typeface="+mn-ea"/>
              <a:cs typeface="+mn-cs"/>
            </a:rPr>
            <a:t>2. Access ETSS API Package</a:t>
          </a:r>
        </a:p>
      </dgm:t>
    </dgm:pt>
    <dgm:pt modelId="{A9DB005A-5AC9-4E61-867B-57768DDBC1CE}" type="parTrans" cxnId="{D5B07B3A-23EA-4A4B-9E19-86B21392CA7E}">
      <dgm:prSet/>
      <dgm:spPr/>
      <dgm:t>
        <a:bodyPr/>
        <a:lstStyle/>
        <a:p>
          <a:endParaRPr lang="en-US" sz="1400" b="1"/>
        </a:p>
      </dgm:t>
    </dgm:pt>
    <dgm:pt modelId="{C9982FA6-A098-4140-8534-693DEA7824F0}" type="sibTrans" cxnId="{D5B07B3A-23EA-4A4B-9E19-86B21392CA7E}">
      <dgm:prSet custT="1"/>
      <dgm:spPr>
        <a:xfrm>
          <a:off x="2519631" y="814718"/>
          <a:ext cx="192544" cy="22524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lumMod val="60000"/>
            <a:lumOff val="40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tint val="60000"/>
              <a:hueOff val="0"/>
              <a:satOff val="0"/>
              <a:lumOff val="0"/>
              <a:alphaOff val="0"/>
              <a:satMod val="300000"/>
            </a:srgbClr>
          </a:contourClr>
        </a:sp3d>
      </dgm:spPr>
      <dgm:t>
        <a:bodyPr/>
        <a:lstStyle/>
        <a:p>
          <a:pPr>
            <a:buNone/>
          </a:pPr>
          <a:endParaRPr lang="en-US" sz="1100" b="1">
            <a:solidFill>
              <a:sysClr val="window" lastClr="FFFFFF"/>
            </a:solidFill>
            <a:latin typeface="Calibri Light"/>
            <a:ea typeface="+mn-ea"/>
            <a:cs typeface="+mn-cs"/>
          </a:endParaRPr>
        </a:p>
      </dgm:t>
    </dgm:pt>
    <dgm:pt modelId="{FC2B05BC-10DF-47E2-B1F7-5D1A819F21CA}">
      <dgm:prSet phldrT="[Text]" custT="1"/>
      <dgm:spPr>
        <a:xfrm>
          <a:off x="5831658" y="447204"/>
          <a:ext cx="1148185" cy="960269"/>
        </a:xfrm>
        <a:prstGeom prst="roundRect">
          <a:avLst>
            <a:gd name="adj" fmla="val 10000"/>
          </a:avLst>
        </a:prstGeom>
        <a:solidFill>
          <a:schemeClr val="accent2">
            <a:lumMod val="75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hueOff val="0"/>
              <a:satOff val="0"/>
              <a:lumOff val="0"/>
              <a:alphaOff val="0"/>
              <a:satMod val="300000"/>
            </a:srgbClr>
          </a:contourClr>
        </a:sp3d>
      </dgm:spPr>
      <dgm:t>
        <a:bodyPr/>
        <a:lstStyle/>
        <a:p>
          <a:pPr>
            <a:buNone/>
          </a:pPr>
          <a:r>
            <a:rPr lang="en-US" sz="1400" b="1">
              <a:solidFill>
                <a:sysClr val="window" lastClr="FFFFFF"/>
              </a:solidFill>
              <a:latin typeface="Calibri Light"/>
              <a:ea typeface="+mn-ea"/>
              <a:cs typeface="+mn-cs"/>
            </a:rPr>
            <a:t>5. ETSS connection testing and validation</a:t>
          </a:r>
        </a:p>
      </dgm:t>
    </dgm:pt>
    <dgm:pt modelId="{33E78B84-4013-4271-8932-DA77631AC9F3}" type="parTrans" cxnId="{F9FD905F-B9DB-40A9-B2A3-60089E323BA0}">
      <dgm:prSet/>
      <dgm:spPr/>
      <dgm:t>
        <a:bodyPr/>
        <a:lstStyle/>
        <a:p>
          <a:endParaRPr lang="en-US" sz="1400" b="1"/>
        </a:p>
      </dgm:t>
    </dgm:pt>
    <dgm:pt modelId="{761FB785-7E60-4055-A54D-C498F85CD731}" type="sibTrans" cxnId="{F9FD905F-B9DB-40A9-B2A3-60089E323BA0}">
      <dgm:prSet custT="1"/>
      <dgm:spPr>
        <a:xfrm>
          <a:off x="7070667" y="814718"/>
          <a:ext cx="192544" cy="22524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lumMod val="60000"/>
            <a:lumOff val="40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tint val="60000"/>
              <a:hueOff val="0"/>
              <a:satOff val="0"/>
              <a:lumOff val="0"/>
              <a:alphaOff val="0"/>
              <a:satMod val="300000"/>
            </a:srgbClr>
          </a:contourClr>
        </a:sp3d>
      </dgm:spPr>
      <dgm:t>
        <a:bodyPr/>
        <a:lstStyle/>
        <a:p>
          <a:pPr>
            <a:buNone/>
          </a:pPr>
          <a:endParaRPr lang="en-US" sz="1100" b="1">
            <a:solidFill>
              <a:sysClr val="window" lastClr="FFFFFF"/>
            </a:solidFill>
            <a:latin typeface="Calibri Light"/>
            <a:ea typeface="+mn-ea"/>
            <a:cs typeface="+mn-cs"/>
          </a:endParaRPr>
        </a:p>
      </dgm:t>
    </dgm:pt>
    <dgm:pt modelId="{D714BB83-F5E6-4165-9384-4C5D65B8D476}">
      <dgm:prSet phldrT="[Text]" custT="1"/>
      <dgm:spPr>
        <a:xfrm>
          <a:off x="7343136" y="447204"/>
          <a:ext cx="908230" cy="960269"/>
        </a:xfrm>
        <a:prstGeom prst="roundRect">
          <a:avLst>
            <a:gd name="adj" fmla="val 10000"/>
          </a:avLst>
        </a:prstGeom>
        <a:solidFill>
          <a:schemeClr val="accent4"/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hueOff val="0"/>
              <a:satOff val="0"/>
              <a:lumOff val="0"/>
              <a:alphaOff val="0"/>
              <a:satMod val="300000"/>
            </a:srgbClr>
          </a:contourClr>
        </a:sp3d>
      </dgm:spPr>
      <dgm:t>
        <a:bodyPr/>
        <a:lstStyle/>
        <a:p>
          <a:pPr>
            <a:buNone/>
          </a:pPr>
          <a:r>
            <a:rPr lang="en-US" sz="1400" b="1">
              <a:solidFill>
                <a:sysClr val="window" lastClr="FFFFFF"/>
              </a:solidFill>
              <a:latin typeface="Calibri Light"/>
              <a:ea typeface="+mn-ea"/>
              <a:cs typeface="+mn-cs"/>
            </a:rPr>
            <a:t>6. Go-live</a:t>
          </a:r>
        </a:p>
      </dgm:t>
    </dgm:pt>
    <dgm:pt modelId="{7ADA6D23-7BBF-4E38-8E89-7E45A3FF7316}" type="parTrans" cxnId="{40C4DE16-7306-4CDD-A213-20582FD71164}">
      <dgm:prSet/>
      <dgm:spPr/>
      <dgm:t>
        <a:bodyPr/>
        <a:lstStyle/>
        <a:p>
          <a:endParaRPr lang="en-US" sz="1400" b="1"/>
        </a:p>
      </dgm:t>
    </dgm:pt>
    <dgm:pt modelId="{F59C04FC-BFBC-4A12-923F-73FCFD120F02}" type="sibTrans" cxnId="{40C4DE16-7306-4CDD-A213-20582FD71164}">
      <dgm:prSet/>
      <dgm:spPr/>
      <dgm:t>
        <a:bodyPr/>
        <a:lstStyle/>
        <a:p>
          <a:endParaRPr lang="en-US" sz="1400" b="1"/>
        </a:p>
      </dgm:t>
    </dgm:pt>
    <dgm:pt modelId="{923F30F5-8CE2-4661-BBC1-87BFECE85BE3}">
      <dgm:prSet phldrT="[Text]" custT="1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>
        <a:xfrm>
          <a:off x="2792100" y="447204"/>
          <a:ext cx="1157131" cy="960269"/>
        </a:xfrm>
        <a:prstGeom prst="roundRect">
          <a:avLst>
            <a:gd name="adj" fmla="val 10000"/>
          </a:avLst>
        </a:prstGeom>
        <a:solidFill>
          <a:schemeClr val="accent2">
            <a:lumMod val="75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satMod val="300000"/>
            </a:srgbClr>
          </a:contourClr>
        </a:sp3d>
      </dgm:spPr>
      <dgm:t>
        <a:bodyPr/>
        <a:lstStyle/>
        <a:p>
          <a:pPr>
            <a:buNone/>
          </a:pPr>
          <a:r>
            <a:rPr lang="en-US" sz="1400" b="1">
              <a:solidFill>
                <a:sysClr val="window" lastClr="FFFFFF"/>
              </a:solidFill>
              <a:latin typeface="Calibri Light"/>
              <a:ea typeface="+mn-ea"/>
              <a:cs typeface="+mn-cs"/>
            </a:rPr>
            <a:t>3. LITI Development</a:t>
          </a:r>
        </a:p>
      </dgm:t>
    </dgm:pt>
    <dgm:pt modelId="{5BF5FF68-D7ED-461B-8FDD-F74341F9BA03}" type="parTrans" cxnId="{293FD9A8-C1BA-4B84-91A1-FC2FB0999639}">
      <dgm:prSet/>
      <dgm:spPr/>
      <dgm:t>
        <a:bodyPr/>
        <a:lstStyle/>
        <a:p>
          <a:endParaRPr lang="en-US" sz="1400"/>
        </a:p>
      </dgm:t>
    </dgm:pt>
    <dgm:pt modelId="{801E7D46-8ACC-4CAB-BBAD-28D9441F8238}" type="sibTrans" cxnId="{293FD9A8-C1BA-4B84-91A1-FC2FB0999639}">
      <dgm:prSet custT="1"/>
      <dgm:spPr>
        <a:xfrm>
          <a:off x="4040055" y="814718"/>
          <a:ext cx="192544" cy="22524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lumMod val="60000"/>
            <a:lumOff val="40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tint val="60000"/>
              <a:hueOff val="0"/>
              <a:satOff val="0"/>
              <a:lumOff val="0"/>
              <a:alphaOff val="0"/>
              <a:satMod val="300000"/>
            </a:srgbClr>
          </a:contourClr>
        </a:sp3d>
      </dgm:spPr>
      <dgm:t>
        <a:bodyPr/>
        <a:lstStyle/>
        <a:p>
          <a:pPr>
            <a:buNone/>
          </a:pPr>
          <a:endParaRPr lang="en-US" sz="800">
            <a:solidFill>
              <a:sysClr val="window" lastClr="FFFFFF"/>
            </a:solidFill>
            <a:latin typeface="Calibri Light"/>
            <a:ea typeface="+mn-ea"/>
            <a:cs typeface="+mn-cs"/>
          </a:endParaRPr>
        </a:p>
      </dgm:t>
    </dgm:pt>
    <dgm:pt modelId="{BC1ABCB8-0812-4065-B1EF-4E61CD593A06}">
      <dgm:prSet phldrT="[Text]" custT="1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>
        <a:xfrm>
          <a:off x="4312524" y="447204"/>
          <a:ext cx="1155841" cy="960269"/>
        </a:xfrm>
        <a:prstGeom prst="roundRect">
          <a:avLst>
            <a:gd name="adj" fmla="val 10000"/>
          </a:avLst>
        </a:prstGeom>
        <a:solidFill>
          <a:schemeClr val="accent2">
            <a:lumMod val="75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satMod val="300000"/>
            </a:srgbClr>
          </a:contourClr>
        </a:sp3d>
      </dgm:spPr>
      <dgm:t>
        <a:bodyPr/>
        <a:lstStyle/>
        <a:p>
          <a:pPr>
            <a:buNone/>
          </a:pPr>
          <a:r>
            <a:rPr lang="en-US" sz="1400" b="1">
              <a:solidFill>
                <a:sysClr val="window" lastClr="FFFFFF"/>
              </a:solidFill>
              <a:latin typeface="Calibri Light"/>
              <a:ea typeface="+mn-ea"/>
              <a:cs typeface="+mn-cs"/>
            </a:rPr>
            <a:t>4. Select API connection option</a:t>
          </a:r>
        </a:p>
      </dgm:t>
    </dgm:pt>
    <dgm:pt modelId="{25598975-0557-42BC-AAF2-1A6E33436042}" type="sibTrans" cxnId="{1F5B2B2F-FC78-4A3E-A02F-C394D76E6029}">
      <dgm:prSet custT="1"/>
      <dgm:spPr>
        <a:xfrm>
          <a:off x="5559189" y="814718"/>
          <a:ext cx="192544" cy="22524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lumMod val="60000"/>
            <a:lumOff val="40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tint val="60000"/>
              <a:hueOff val="0"/>
              <a:satOff val="0"/>
              <a:lumOff val="0"/>
              <a:alphaOff val="0"/>
              <a:satMod val="300000"/>
            </a:srgbClr>
          </a:contourClr>
        </a:sp3d>
      </dgm:spPr>
      <dgm:t>
        <a:bodyPr/>
        <a:lstStyle/>
        <a:p>
          <a:pPr>
            <a:buNone/>
          </a:pPr>
          <a:endParaRPr lang="en-US" sz="1100" b="1">
            <a:solidFill>
              <a:sysClr val="window" lastClr="FFFFFF"/>
            </a:solidFill>
            <a:latin typeface="Calibri Light"/>
            <a:ea typeface="+mn-ea"/>
            <a:cs typeface="+mn-cs"/>
          </a:endParaRPr>
        </a:p>
      </dgm:t>
    </dgm:pt>
    <dgm:pt modelId="{AAAA9280-143F-4673-A394-FCA4201BCB23}" type="parTrans" cxnId="{1F5B2B2F-FC78-4A3E-A02F-C394D76E6029}">
      <dgm:prSet/>
      <dgm:spPr/>
      <dgm:t>
        <a:bodyPr/>
        <a:lstStyle/>
        <a:p>
          <a:endParaRPr lang="en-US" sz="1400" b="1"/>
        </a:p>
      </dgm:t>
    </dgm:pt>
    <dgm:pt modelId="{AE6EF980-AE7F-4FF1-BC74-CA05E32A52E8}" type="pres">
      <dgm:prSet presAssocID="{78B14587-32F8-4CD5-8F2C-4A603B58F696}" presName="Name0" presStyleCnt="0">
        <dgm:presLayoutVars>
          <dgm:dir/>
          <dgm:resizeHandles val="exact"/>
        </dgm:presLayoutVars>
      </dgm:prSet>
      <dgm:spPr/>
    </dgm:pt>
    <dgm:pt modelId="{C4BEDDA3-D2F0-49DF-BAE7-05FEBE4AC34C}" type="pres">
      <dgm:prSet presAssocID="{A9A9ABF2-2397-4B73-8697-58CB170D84E2}" presName="node" presStyleLbl="node1" presStyleIdx="0" presStyleCnt="6">
        <dgm:presLayoutVars>
          <dgm:bulletEnabled val="1"/>
        </dgm:presLayoutVars>
      </dgm:prSet>
      <dgm:spPr/>
    </dgm:pt>
    <dgm:pt modelId="{F0109A7D-1C3F-483D-B3C3-2E3044493F01}" type="pres">
      <dgm:prSet presAssocID="{871C2427-6AE1-4472-BCC4-B389C45B049F}" presName="sibTrans" presStyleLbl="sibTrans2D1" presStyleIdx="0" presStyleCnt="5"/>
      <dgm:spPr/>
    </dgm:pt>
    <dgm:pt modelId="{7CBE13D0-832C-4827-96B7-88BAC055D3AB}" type="pres">
      <dgm:prSet presAssocID="{871C2427-6AE1-4472-BCC4-B389C45B049F}" presName="connectorText" presStyleLbl="sibTrans2D1" presStyleIdx="0" presStyleCnt="5"/>
      <dgm:spPr/>
    </dgm:pt>
    <dgm:pt modelId="{F81D4B28-B821-4AC7-816A-5DE1D17DB51C}" type="pres">
      <dgm:prSet presAssocID="{29BD2C7E-AF6C-4F8D-AE7E-FDFCA4570DF9}" presName="node" presStyleLbl="node1" presStyleIdx="1" presStyleCnt="6" custScaleX="126840">
        <dgm:presLayoutVars>
          <dgm:bulletEnabled val="1"/>
        </dgm:presLayoutVars>
      </dgm:prSet>
      <dgm:spPr/>
    </dgm:pt>
    <dgm:pt modelId="{25CA4446-9D4A-405D-A783-5094F96AE68F}" type="pres">
      <dgm:prSet presAssocID="{C9982FA6-A098-4140-8534-693DEA7824F0}" presName="sibTrans" presStyleLbl="sibTrans2D1" presStyleIdx="1" presStyleCnt="5"/>
      <dgm:spPr/>
    </dgm:pt>
    <dgm:pt modelId="{99C7B8B7-19BE-431F-9FCD-7E2E069A8CEB}" type="pres">
      <dgm:prSet presAssocID="{C9982FA6-A098-4140-8534-693DEA7824F0}" presName="connectorText" presStyleLbl="sibTrans2D1" presStyleIdx="1" presStyleCnt="5"/>
      <dgm:spPr/>
    </dgm:pt>
    <dgm:pt modelId="{3FD788CA-3C0B-4088-A417-A98FF35C4511}" type="pres">
      <dgm:prSet presAssocID="{923F30F5-8CE2-4661-BBC1-87BFECE85BE3}" presName="node" presStyleLbl="node1" presStyleIdx="2" presStyleCnt="6" custScaleX="127405">
        <dgm:presLayoutVars>
          <dgm:bulletEnabled val="1"/>
        </dgm:presLayoutVars>
      </dgm:prSet>
      <dgm:spPr/>
    </dgm:pt>
    <dgm:pt modelId="{1FFA4F08-1D18-4215-9583-37596C741937}" type="pres">
      <dgm:prSet presAssocID="{801E7D46-8ACC-4CAB-BBAD-28D9441F8238}" presName="sibTrans" presStyleLbl="sibTrans2D1" presStyleIdx="2" presStyleCnt="5"/>
      <dgm:spPr/>
    </dgm:pt>
    <dgm:pt modelId="{DCA37C3E-DC5C-445D-807D-1535F0BABAA2}" type="pres">
      <dgm:prSet presAssocID="{801E7D46-8ACC-4CAB-BBAD-28D9441F8238}" presName="connectorText" presStyleLbl="sibTrans2D1" presStyleIdx="2" presStyleCnt="5"/>
      <dgm:spPr/>
    </dgm:pt>
    <dgm:pt modelId="{46A3B12D-A733-4F10-86FE-39090E2B6096}" type="pres">
      <dgm:prSet presAssocID="{BC1ABCB8-0812-4065-B1EF-4E61CD593A06}" presName="node" presStyleLbl="node1" presStyleIdx="3" presStyleCnt="6" custScaleX="127263">
        <dgm:presLayoutVars>
          <dgm:bulletEnabled val="1"/>
        </dgm:presLayoutVars>
      </dgm:prSet>
      <dgm:spPr/>
    </dgm:pt>
    <dgm:pt modelId="{CD1AE884-5E5B-4C1E-92F8-C63286834C7F}" type="pres">
      <dgm:prSet presAssocID="{25598975-0557-42BC-AAF2-1A6E33436042}" presName="sibTrans" presStyleLbl="sibTrans2D1" presStyleIdx="3" presStyleCnt="5"/>
      <dgm:spPr/>
    </dgm:pt>
    <dgm:pt modelId="{0DBBCF3A-A710-4848-A357-1ECDB617970E}" type="pres">
      <dgm:prSet presAssocID="{25598975-0557-42BC-AAF2-1A6E33436042}" presName="connectorText" presStyleLbl="sibTrans2D1" presStyleIdx="3" presStyleCnt="5"/>
      <dgm:spPr/>
    </dgm:pt>
    <dgm:pt modelId="{FE6E4528-4615-487F-9990-F1D76E8452B0}" type="pres">
      <dgm:prSet presAssocID="{FC2B05BC-10DF-47E2-B1F7-5D1A819F21CA}" presName="node" presStyleLbl="node1" presStyleIdx="4" presStyleCnt="6" custScaleX="126420">
        <dgm:presLayoutVars>
          <dgm:bulletEnabled val="1"/>
        </dgm:presLayoutVars>
      </dgm:prSet>
      <dgm:spPr/>
    </dgm:pt>
    <dgm:pt modelId="{4F5AC46B-3264-4B9A-8BBC-19B043EDB8DA}" type="pres">
      <dgm:prSet presAssocID="{761FB785-7E60-4055-A54D-C498F85CD731}" presName="sibTrans" presStyleLbl="sibTrans2D1" presStyleIdx="4" presStyleCnt="5"/>
      <dgm:spPr/>
    </dgm:pt>
    <dgm:pt modelId="{438CB04A-B57C-4D20-9AC7-A9EF4DE67C72}" type="pres">
      <dgm:prSet presAssocID="{761FB785-7E60-4055-A54D-C498F85CD731}" presName="connectorText" presStyleLbl="sibTrans2D1" presStyleIdx="4" presStyleCnt="5"/>
      <dgm:spPr/>
    </dgm:pt>
    <dgm:pt modelId="{37F8320F-C66C-40D8-A82A-66D0AEB913AA}" type="pres">
      <dgm:prSet presAssocID="{D714BB83-F5E6-4165-9384-4C5D65B8D476}" presName="node" presStyleLbl="node1" presStyleIdx="5" presStyleCnt="6">
        <dgm:presLayoutVars>
          <dgm:bulletEnabled val="1"/>
        </dgm:presLayoutVars>
      </dgm:prSet>
      <dgm:spPr/>
    </dgm:pt>
  </dgm:ptLst>
  <dgm:cxnLst>
    <dgm:cxn modelId="{4C023701-F6D5-4131-9124-7BFAC32CB40B}" type="presOf" srcId="{C9982FA6-A098-4140-8534-693DEA7824F0}" destId="{99C7B8B7-19BE-431F-9FCD-7E2E069A8CEB}" srcOrd="1" destOrd="0" presId="urn:microsoft.com/office/officeart/2005/8/layout/process1"/>
    <dgm:cxn modelId="{B50A9806-29A0-47F2-8168-CB8D43C32F3E}" type="presOf" srcId="{78B14587-32F8-4CD5-8F2C-4A603B58F696}" destId="{AE6EF980-AE7F-4FF1-BC74-CA05E32A52E8}" srcOrd="0" destOrd="0" presId="urn:microsoft.com/office/officeart/2005/8/layout/process1"/>
    <dgm:cxn modelId="{40C4DE16-7306-4CDD-A213-20582FD71164}" srcId="{78B14587-32F8-4CD5-8F2C-4A603B58F696}" destId="{D714BB83-F5E6-4165-9384-4C5D65B8D476}" srcOrd="5" destOrd="0" parTransId="{7ADA6D23-7BBF-4E38-8E89-7E45A3FF7316}" sibTransId="{F59C04FC-BFBC-4A12-923F-73FCFD120F02}"/>
    <dgm:cxn modelId="{61A84A2C-06DB-4965-ADD3-E35F5967EEDA}" type="presOf" srcId="{801E7D46-8ACC-4CAB-BBAD-28D9441F8238}" destId="{DCA37C3E-DC5C-445D-807D-1535F0BABAA2}" srcOrd="1" destOrd="0" presId="urn:microsoft.com/office/officeart/2005/8/layout/process1"/>
    <dgm:cxn modelId="{1F5B2B2F-FC78-4A3E-A02F-C394D76E6029}" srcId="{78B14587-32F8-4CD5-8F2C-4A603B58F696}" destId="{BC1ABCB8-0812-4065-B1EF-4E61CD593A06}" srcOrd="3" destOrd="0" parTransId="{AAAA9280-143F-4673-A394-FCA4201BCB23}" sibTransId="{25598975-0557-42BC-AAF2-1A6E33436042}"/>
    <dgm:cxn modelId="{D5B07B3A-23EA-4A4B-9E19-86B21392CA7E}" srcId="{78B14587-32F8-4CD5-8F2C-4A603B58F696}" destId="{29BD2C7E-AF6C-4F8D-AE7E-FDFCA4570DF9}" srcOrd="1" destOrd="0" parTransId="{A9DB005A-5AC9-4E61-867B-57768DDBC1CE}" sibTransId="{C9982FA6-A098-4140-8534-693DEA7824F0}"/>
    <dgm:cxn modelId="{099E343F-83C3-4851-9933-3F1896879D97}" srcId="{78B14587-32F8-4CD5-8F2C-4A603B58F696}" destId="{A9A9ABF2-2397-4B73-8697-58CB170D84E2}" srcOrd="0" destOrd="0" parTransId="{8F715BB9-5B05-4A0B-9FFD-C8CD7B8B3053}" sibTransId="{871C2427-6AE1-4472-BCC4-B389C45B049F}"/>
    <dgm:cxn modelId="{F9FD905F-B9DB-40A9-B2A3-60089E323BA0}" srcId="{78B14587-32F8-4CD5-8F2C-4A603B58F696}" destId="{FC2B05BC-10DF-47E2-B1F7-5D1A819F21CA}" srcOrd="4" destOrd="0" parTransId="{33E78B84-4013-4271-8932-DA77631AC9F3}" sibTransId="{761FB785-7E60-4055-A54D-C498F85CD731}"/>
    <dgm:cxn modelId="{D8AB4661-275C-4C65-9A4A-1F1B821C9297}" type="presOf" srcId="{25598975-0557-42BC-AAF2-1A6E33436042}" destId="{CD1AE884-5E5B-4C1E-92F8-C63286834C7F}" srcOrd="0" destOrd="0" presId="urn:microsoft.com/office/officeart/2005/8/layout/process1"/>
    <dgm:cxn modelId="{2338C941-401B-4974-843F-2B521AD2A77F}" type="presOf" srcId="{871C2427-6AE1-4472-BCC4-B389C45B049F}" destId="{F0109A7D-1C3F-483D-B3C3-2E3044493F01}" srcOrd="0" destOrd="0" presId="urn:microsoft.com/office/officeart/2005/8/layout/process1"/>
    <dgm:cxn modelId="{CEAD4E43-540D-4DD0-933F-4E4DC07B623A}" type="presOf" srcId="{A9A9ABF2-2397-4B73-8697-58CB170D84E2}" destId="{C4BEDDA3-D2F0-49DF-BAE7-05FEBE4AC34C}" srcOrd="0" destOrd="0" presId="urn:microsoft.com/office/officeart/2005/8/layout/process1"/>
    <dgm:cxn modelId="{5F2DC26D-72CA-4F43-9FA5-40E3BC60B9FD}" type="presOf" srcId="{FC2B05BC-10DF-47E2-B1F7-5D1A819F21CA}" destId="{FE6E4528-4615-487F-9990-F1D76E8452B0}" srcOrd="0" destOrd="0" presId="urn:microsoft.com/office/officeart/2005/8/layout/process1"/>
    <dgm:cxn modelId="{DFD25557-69B9-47AB-9E4D-CCD7E4B3814E}" type="presOf" srcId="{761FB785-7E60-4055-A54D-C498F85CD731}" destId="{438CB04A-B57C-4D20-9AC7-A9EF4DE67C72}" srcOrd="1" destOrd="0" presId="urn:microsoft.com/office/officeart/2005/8/layout/process1"/>
    <dgm:cxn modelId="{F6E24B79-6821-4458-A24C-E7EE5C9090B9}" type="presOf" srcId="{801E7D46-8ACC-4CAB-BBAD-28D9441F8238}" destId="{1FFA4F08-1D18-4215-9583-37596C741937}" srcOrd="0" destOrd="0" presId="urn:microsoft.com/office/officeart/2005/8/layout/process1"/>
    <dgm:cxn modelId="{293FD9A8-C1BA-4B84-91A1-FC2FB0999639}" srcId="{78B14587-32F8-4CD5-8F2C-4A603B58F696}" destId="{923F30F5-8CE2-4661-BBC1-87BFECE85BE3}" srcOrd="2" destOrd="0" parTransId="{5BF5FF68-D7ED-461B-8FDD-F74341F9BA03}" sibTransId="{801E7D46-8ACC-4CAB-BBAD-28D9441F8238}"/>
    <dgm:cxn modelId="{1E3886B9-646A-4711-B280-4AB4C377D883}" type="presOf" srcId="{29BD2C7E-AF6C-4F8D-AE7E-FDFCA4570DF9}" destId="{F81D4B28-B821-4AC7-816A-5DE1D17DB51C}" srcOrd="0" destOrd="0" presId="urn:microsoft.com/office/officeart/2005/8/layout/process1"/>
    <dgm:cxn modelId="{5C4FD8C1-4F86-4CF2-9D93-AE74CF2E13AF}" type="presOf" srcId="{761FB785-7E60-4055-A54D-C498F85CD731}" destId="{4F5AC46B-3264-4B9A-8BBC-19B043EDB8DA}" srcOrd="0" destOrd="0" presId="urn:microsoft.com/office/officeart/2005/8/layout/process1"/>
    <dgm:cxn modelId="{145EABC7-8EBF-4274-80FB-CF8833CF424D}" type="presOf" srcId="{923F30F5-8CE2-4661-BBC1-87BFECE85BE3}" destId="{3FD788CA-3C0B-4088-A417-A98FF35C4511}" srcOrd="0" destOrd="0" presId="urn:microsoft.com/office/officeart/2005/8/layout/process1"/>
    <dgm:cxn modelId="{77DD5DDE-317C-4D92-9E9D-621593E40107}" type="presOf" srcId="{871C2427-6AE1-4472-BCC4-B389C45B049F}" destId="{7CBE13D0-832C-4827-96B7-88BAC055D3AB}" srcOrd="1" destOrd="0" presId="urn:microsoft.com/office/officeart/2005/8/layout/process1"/>
    <dgm:cxn modelId="{0C66CBE5-C703-438B-B676-65809E979FFD}" type="presOf" srcId="{25598975-0557-42BC-AAF2-1A6E33436042}" destId="{0DBBCF3A-A710-4848-A357-1ECDB617970E}" srcOrd="1" destOrd="0" presId="urn:microsoft.com/office/officeart/2005/8/layout/process1"/>
    <dgm:cxn modelId="{61DC45EB-DCF9-4D89-AE13-93B5C1A4695A}" type="presOf" srcId="{D714BB83-F5E6-4165-9384-4C5D65B8D476}" destId="{37F8320F-C66C-40D8-A82A-66D0AEB913AA}" srcOrd="0" destOrd="0" presId="urn:microsoft.com/office/officeart/2005/8/layout/process1"/>
    <dgm:cxn modelId="{904AE4FB-DBA3-49FB-AADD-A65DCAC318CD}" type="presOf" srcId="{C9982FA6-A098-4140-8534-693DEA7824F0}" destId="{25CA4446-9D4A-405D-A783-5094F96AE68F}" srcOrd="0" destOrd="0" presId="urn:microsoft.com/office/officeart/2005/8/layout/process1"/>
    <dgm:cxn modelId="{499988FF-7002-442F-8D1C-696FBDD409AB}" type="presOf" srcId="{BC1ABCB8-0812-4065-B1EF-4E61CD593A06}" destId="{46A3B12D-A733-4F10-86FE-39090E2B6096}" srcOrd="0" destOrd="0" presId="urn:microsoft.com/office/officeart/2005/8/layout/process1"/>
    <dgm:cxn modelId="{39909161-10FF-4E85-BCD9-09609BBAC27C}" type="presParOf" srcId="{AE6EF980-AE7F-4FF1-BC74-CA05E32A52E8}" destId="{C4BEDDA3-D2F0-49DF-BAE7-05FEBE4AC34C}" srcOrd="0" destOrd="0" presId="urn:microsoft.com/office/officeart/2005/8/layout/process1"/>
    <dgm:cxn modelId="{DA5DF98B-EF17-46F0-9550-36477D39F191}" type="presParOf" srcId="{AE6EF980-AE7F-4FF1-BC74-CA05E32A52E8}" destId="{F0109A7D-1C3F-483D-B3C3-2E3044493F01}" srcOrd="1" destOrd="0" presId="urn:microsoft.com/office/officeart/2005/8/layout/process1"/>
    <dgm:cxn modelId="{EC521559-2A81-4EA8-992E-AD4681A54CF1}" type="presParOf" srcId="{F0109A7D-1C3F-483D-B3C3-2E3044493F01}" destId="{7CBE13D0-832C-4827-96B7-88BAC055D3AB}" srcOrd="0" destOrd="0" presId="urn:microsoft.com/office/officeart/2005/8/layout/process1"/>
    <dgm:cxn modelId="{0776FF83-1E78-4B13-A6C7-40C1AEBF9703}" type="presParOf" srcId="{AE6EF980-AE7F-4FF1-BC74-CA05E32A52E8}" destId="{F81D4B28-B821-4AC7-816A-5DE1D17DB51C}" srcOrd="2" destOrd="0" presId="urn:microsoft.com/office/officeart/2005/8/layout/process1"/>
    <dgm:cxn modelId="{E1F2FF85-79C0-46DC-A030-2294450C978F}" type="presParOf" srcId="{AE6EF980-AE7F-4FF1-BC74-CA05E32A52E8}" destId="{25CA4446-9D4A-405D-A783-5094F96AE68F}" srcOrd="3" destOrd="0" presId="urn:microsoft.com/office/officeart/2005/8/layout/process1"/>
    <dgm:cxn modelId="{05F2F7D0-984C-45F0-B632-ACAE7439071E}" type="presParOf" srcId="{25CA4446-9D4A-405D-A783-5094F96AE68F}" destId="{99C7B8B7-19BE-431F-9FCD-7E2E069A8CEB}" srcOrd="0" destOrd="0" presId="urn:microsoft.com/office/officeart/2005/8/layout/process1"/>
    <dgm:cxn modelId="{824F460A-F8E3-4113-B06E-121113BC275C}" type="presParOf" srcId="{AE6EF980-AE7F-4FF1-BC74-CA05E32A52E8}" destId="{3FD788CA-3C0B-4088-A417-A98FF35C4511}" srcOrd="4" destOrd="0" presId="urn:microsoft.com/office/officeart/2005/8/layout/process1"/>
    <dgm:cxn modelId="{A559D006-BFD4-4E16-898E-DB3B77C63FB7}" type="presParOf" srcId="{AE6EF980-AE7F-4FF1-BC74-CA05E32A52E8}" destId="{1FFA4F08-1D18-4215-9583-37596C741937}" srcOrd="5" destOrd="0" presId="urn:microsoft.com/office/officeart/2005/8/layout/process1"/>
    <dgm:cxn modelId="{34EA170B-ADAA-4EA7-91F2-DF23C8865D9C}" type="presParOf" srcId="{1FFA4F08-1D18-4215-9583-37596C741937}" destId="{DCA37C3E-DC5C-445D-807D-1535F0BABAA2}" srcOrd="0" destOrd="0" presId="urn:microsoft.com/office/officeart/2005/8/layout/process1"/>
    <dgm:cxn modelId="{D5FC64D2-538A-4F76-A6E8-03F5D63E4521}" type="presParOf" srcId="{AE6EF980-AE7F-4FF1-BC74-CA05E32A52E8}" destId="{46A3B12D-A733-4F10-86FE-39090E2B6096}" srcOrd="6" destOrd="0" presId="urn:microsoft.com/office/officeart/2005/8/layout/process1"/>
    <dgm:cxn modelId="{8B405D77-F9DF-4B50-BCCA-03F4FAED221A}" type="presParOf" srcId="{AE6EF980-AE7F-4FF1-BC74-CA05E32A52E8}" destId="{CD1AE884-5E5B-4C1E-92F8-C63286834C7F}" srcOrd="7" destOrd="0" presId="urn:microsoft.com/office/officeart/2005/8/layout/process1"/>
    <dgm:cxn modelId="{4A8A6318-4473-48A3-A318-7393586A1D4A}" type="presParOf" srcId="{CD1AE884-5E5B-4C1E-92F8-C63286834C7F}" destId="{0DBBCF3A-A710-4848-A357-1ECDB617970E}" srcOrd="0" destOrd="0" presId="urn:microsoft.com/office/officeart/2005/8/layout/process1"/>
    <dgm:cxn modelId="{59FFE3E2-735D-47F4-B641-2085C6A288FA}" type="presParOf" srcId="{AE6EF980-AE7F-4FF1-BC74-CA05E32A52E8}" destId="{FE6E4528-4615-487F-9990-F1D76E8452B0}" srcOrd="8" destOrd="0" presId="urn:microsoft.com/office/officeart/2005/8/layout/process1"/>
    <dgm:cxn modelId="{AE0F9AD5-EE19-4E90-A1DF-4754893CBB88}" type="presParOf" srcId="{AE6EF980-AE7F-4FF1-BC74-CA05E32A52E8}" destId="{4F5AC46B-3264-4B9A-8BBC-19B043EDB8DA}" srcOrd="9" destOrd="0" presId="urn:microsoft.com/office/officeart/2005/8/layout/process1"/>
    <dgm:cxn modelId="{DE2E5A70-9C68-4D02-8150-D5CBDCBEA944}" type="presParOf" srcId="{4F5AC46B-3264-4B9A-8BBC-19B043EDB8DA}" destId="{438CB04A-B57C-4D20-9AC7-A9EF4DE67C72}" srcOrd="0" destOrd="0" presId="urn:microsoft.com/office/officeart/2005/8/layout/process1"/>
    <dgm:cxn modelId="{2A005B71-F629-482B-9B14-5DB673E8C3CB}" type="presParOf" srcId="{AE6EF980-AE7F-4FF1-BC74-CA05E32A52E8}" destId="{37F8320F-C66C-40D8-A82A-66D0AEB913AA}" srcOrd="10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5A69BD-C4D6-4FD1-A277-EFBD63B4F3A4}">
      <dsp:nvSpPr>
        <dsp:cNvPr id="0" name=""/>
        <dsp:cNvSpPr/>
      </dsp:nvSpPr>
      <dsp:spPr>
        <a:xfrm>
          <a:off x="0" y="1701"/>
          <a:ext cx="9989744" cy="862289"/>
        </a:xfrm>
        <a:prstGeom prst="roundRect">
          <a:avLst>
            <a:gd name="adj" fmla="val 10000"/>
          </a:avLst>
        </a:prstGeom>
        <a:gradFill flip="none" rotWithShape="0">
          <a:gsLst>
            <a:gs pos="0">
              <a:schemeClr val="accent2">
                <a:lumMod val="60000"/>
                <a:lumOff val="40000"/>
                <a:shade val="30000"/>
                <a:satMod val="115000"/>
              </a:schemeClr>
            </a:gs>
            <a:gs pos="50000">
              <a:schemeClr val="accent2">
                <a:lumMod val="60000"/>
                <a:lumOff val="40000"/>
                <a:shade val="67500"/>
                <a:satMod val="115000"/>
              </a:schemeClr>
            </a:gs>
            <a:gs pos="100000">
              <a:schemeClr val="accent2">
                <a:lumMod val="60000"/>
                <a:lumOff val="40000"/>
                <a:shade val="100000"/>
                <a:satMod val="115000"/>
              </a:schemeClr>
            </a:gs>
          </a:gsLst>
          <a:path path="circle">
            <a:fillToRect l="100000" t="100000"/>
          </a:path>
          <a:tileRect r="-100000" b="-100000"/>
        </a:gra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F2FF9DA-E050-42B5-A5F4-2B3C74AC6D9C}">
      <dsp:nvSpPr>
        <dsp:cNvPr id="0" name=""/>
        <dsp:cNvSpPr/>
      </dsp:nvSpPr>
      <dsp:spPr>
        <a:xfrm>
          <a:off x="260842" y="195716"/>
          <a:ext cx="474259" cy="47425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F41F92B-D5C4-4D7A-BE15-B4E216E3A89D}">
      <dsp:nvSpPr>
        <dsp:cNvPr id="0" name=""/>
        <dsp:cNvSpPr/>
      </dsp:nvSpPr>
      <dsp:spPr>
        <a:xfrm>
          <a:off x="995943" y="1701"/>
          <a:ext cx="8993801" cy="8622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259" tIns="91259" rIns="91259" bIns="91259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 dirty="0"/>
            <a:t>HEnEx ETSS API</a:t>
          </a:r>
          <a:endParaRPr lang="en-US" sz="2200" kern="1200" dirty="0"/>
        </a:p>
      </dsp:txBody>
      <dsp:txXfrm>
        <a:off x="995943" y="1701"/>
        <a:ext cx="8993801" cy="862289"/>
      </dsp:txXfrm>
    </dsp:sp>
    <dsp:sp modelId="{79A31ACB-63C7-48C5-BCBD-F2947218D6E1}">
      <dsp:nvSpPr>
        <dsp:cNvPr id="0" name=""/>
        <dsp:cNvSpPr/>
      </dsp:nvSpPr>
      <dsp:spPr>
        <a:xfrm>
          <a:off x="0" y="1079562"/>
          <a:ext cx="9989744" cy="862289"/>
        </a:xfrm>
        <a:prstGeom prst="roundRect">
          <a:avLst>
            <a:gd name="adj" fmla="val 10000"/>
          </a:avLst>
        </a:prstGeom>
        <a:gradFill flip="none" rotWithShape="0">
          <a:gsLst>
            <a:gs pos="0">
              <a:srgbClr val="D99279">
                <a:shade val="30000"/>
                <a:satMod val="115000"/>
              </a:srgbClr>
            </a:gs>
            <a:gs pos="50000">
              <a:srgbClr val="D99279">
                <a:shade val="67500"/>
                <a:satMod val="115000"/>
              </a:srgbClr>
            </a:gs>
            <a:gs pos="100000">
              <a:srgbClr val="D99279">
                <a:shade val="100000"/>
                <a:satMod val="115000"/>
              </a:srgbClr>
            </a:gs>
          </a:gsLst>
          <a:path path="circle">
            <a:fillToRect t="100000" r="100000"/>
          </a:path>
          <a:tileRect l="-100000" b="-100000"/>
        </a:gra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38F920E-3031-4AB0-9570-B6B7A0533B60}">
      <dsp:nvSpPr>
        <dsp:cNvPr id="0" name=""/>
        <dsp:cNvSpPr/>
      </dsp:nvSpPr>
      <dsp:spPr>
        <a:xfrm>
          <a:off x="260842" y="1273577"/>
          <a:ext cx="474259" cy="47425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08D3BB-ED7D-45FE-907A-F4EB6C10957C}">
      <dsp:nvSpPr>
        <dsp:cNvPr id="0" name=""/>
        <dsp:cNvSpPr/>
      </dsp:nvSpPr>
      <dsp:spPr>
        <a:xfrm>
          <a:off x="995943" y="1079562"/>
          <a:ext cx="8993801" cy="8622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259" tIns="91259" rIns="91259" bIns="91259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0" i="0" kern="1200" baseline="0"/>
            <a:t>Steps to explore HEnEx ETSS API services</a:t>
          </a:r>
          <a:endParaRPr lang="en-US" sz="2200" kern="1200"/>
        </a:p>
      </dsp:txBody>
      <dsp:txXfrm>
        <a:off x="995943" y="1079562"/>
        <a:ext cx="8993801" cy="862289"/>
      </dsp:txXfrm>
    </dsp:sp>
    <dsp:sp modelId="{5DE65819-D2BC-48B8-B71F-1722F7466B4B}">
      <dsp:nvSpPr>
        <dsp:cNvPr id="0" name=""/>
        <dsp:cNvSpPr/>
      </dsp:nvSpPr>
      <dsp:spPr>
        <a:xfrm>
          <a:off x="0" y="2157424"/>
          <a:ext cx="9989744" cy="862289"/>
        </a:xfrm>
        <a:prstGeom prst="roundRect">
          <a:avLst>
            <a:gd name="adj" fmla="val 10000"/>
          </a:avLst>
        </a:prstGeom>
        <a:gradFill flip="none" rotWithShape="0">
          <a:gsLst>
            <a:gs pos="0">
              <a:schemeClr val="accent2">
                <a:hueOff val="-970242"/>
                <a:satOff val="-55952"/>
                <a:lumOff val="5752"/>
                <a:shade val="30000"/>
                <a:satMod val="115000"/>
              </a:schemeClr>
            </a:gs>
            <a:gs pos="50000">
              <a:schemeClr val="accent2">
                <a:hueOff val="-970242"/>
                <a:satOff val="-55952"/>
                <a:lumOff val="5752"/>
                <a:shade val="67500"/>
                <a:satMod val="115000"/>
              </a:schemeClr>
            </a:gs>
            <a:gs pos="100000">
              <a:schemeClr val="accent2">
                <a:hueOff val="-970242"/>
                <a:satOff val="-55952"/>
                <a:lumOff val="5752"/>
                <a:shade val="100000"/>
                <a:satMod val="115000"/>
              </a:schemeClr>
            </a:gs>
          </a:gsLst>
          <a:lin ang="8100000" scaled="1"/>
          <a:tileRect/>
        </a:gra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E944DEA-25B6-4825-A870-F4E4C9E4B7D2}">
      <dsp:nvSpPr>
        <dsp:cNvPr id="0" name=""/>
        <dsp:cNvSpPr/>
      </dsp:nvSpPr>
      <dsp:spPr>
        <a:xfrm>
          <a:off x="260842" y="2351439"/>
          <a:ext cx="474259" cy="474259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D811C10-650C-42EB-9F04-DB4EB71A9C0C}">
      <dsp:nvSpPr>
        <dsp:cNvPr id="0" name=""/>
        <dsp:cNvSpPr/>
      </dsp:nvSpPr>
      <dsp:spPr>
        <a:xfrm>
          <a:off x="995943" y="2157424"/>
          <a:ext cx="8993801" cy="8622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259" tIns="91259" rIns="91259" bIns="91259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Service Fees</a:t>
          </a:r>
        </a:p>
      </dsp:txBody>
      <dsp:txXfrm>
        <a:off x="995943" y="2157424"/>
        <a:ext cx="8993801" cy="862289"/>
      </dsp:txXfrm>
    </dsp:sp>
    <dsp:sp modelId="{3A6F1F7E-7DD3-4368-BCF8-7CAE7A82DC45}">
      <dsp:nvSpPr>
        <dsp:cNvPr id="0" name=""/>
        <dsp:cNvSpPr/>
      </dsp:nvSpPr>
      <dsp:spPr>
        <a:xfrm>
          <a:off x="0" y="3235285"/>
          <a:ext cx="9989744" cy="862289"/>
        </a:xfrm>
        <a:prstGeom prst="roundRect">
          <a:avLst>
            <a:gd name="adj" fmla="val 10000"/>
          </a:avLst>
        </a:prstGeom>
        <a:gradFill flip="none" rotWithShape="0">
          <a:gsLst>
            <a:gs pos="0">
              <a:srgbClr val="CC6600">
                <a:shade val="30000"/>
                <a:satMod val="115000"/>
              </a:srgbClr>
            </a:gs>
            <a:gs pos="50000">
              <a:srgbClr val="CC6600">
                <a:shade val="67500"/>
                <a:satMod val="115000"/>
              </a:srgbClr>
            </a:gs>
            <a:gs pos="100000">
              <a:srgbClr val="CC6600">
                <a:shade val="100000"/>
                <a:satMod val="115000"/>
              </a:srgbClr>
            </a:gs>
          </a:gsLst>
          <a:lin ang="10800000" scaled="1"/>
          <a:tileRect/>
        </a:gra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47E2B86-AD21-4F72-BC3C-2BD6397C79F1}">
      <dsp:nvSpPr>
        <dsp:cNvPr id="0" name=""/>
        <dsp:cNvSpPr/>
      </dsp:nvSpPr>
      <dsp:spPr>
        <a:xfrm>
          <a:off x="260842" y="3429300"/>
          <a:ext cx="474259" cy="474259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164B38C-9D0E-4621-9CB1-AEA4270481B2}">
      <dsp:nvSpPr>
        <dsp:cNvPr id="0" name=""/>
        <dsp:cNvSpPr/>
      </dsp:nvSpPr>
      <dsp:spPr>
        <a:xfrm>
          <a:off x="995943" y="3235285"/>
          <a:ext cx="8993801" cy="8622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259" tIns="91259" rIns="91259" bIns="91259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HEnEx Support Services</a:t>
          </a:r>
        </a:p>
      </dsp:txBody>
      <dsp:txXfrm>
        <a:off x="995943" y="3235285"/>
        <a:ext cx="8993801" cy="86228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BEDDA3-D2F0-49DF-BAE7-05FEBE4AC34C}">
      <dsp:nvSpPr>
        <dsp:cNvPr id="0" name=""/>
        <dsp:cNvSpPr/>
      </dsp:nvSpPr>
      <dsp:spPr>
        <a:xfrm>
          <a:off x="5284" y="447204"/>
          <a:ext cx="908230" cy="960269"/>
        </a:xfrm>
        <a:prstGeom prst="roundRect">
          <a:avLst>
            <a:gd name="adj" fmla="val 10000"/>
          </a:avLst>
        </a:prstGeom>
        <a:solidFill>
          <a:schemeClr val="accent2">
            <a:lumMod val="75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satMod val="300000"/>
            </a:srgbClr>
          </a:contourClr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>
              <a:solidFill>
                <a:sysClr val="window" lastClr="FFFFFF"/>
              </a:solidFill>
              <a:latin typeface="Calibri Light"/>
              <a:ea typeface="+mn-ea"/>
              <a:cs typeface="+mn-cs"/>
            </a:rPr>
            <a:t>1. Get Started</a:t>
          </a:r>
        </a:p>
      </dsp:txBody>
      <dsp:txXfrm>
        <a:off x="31885" y="473805"/>
        <a:ext cx="855028" cy="907067"/>
      </dsp:txXfrm>
    </dsp:sp>
    <dsp:sp modelId="{F0109A7D-1C3F-483D-B3C3-2E3044493F01}">
      <dsp:nvSpPr>
        <dsp:cNvPr id="0" name=""/>
        <dsp:cNvSpPr/>
      </dsp:nvSpPr>
      <dsp:spPr>
        <a:xfrm>
          <a:off x="1004338" y="814718"/>
          <a:ext cx="192544" cy="22524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lumMod val="40000"/>
            <a:lumOff val="60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tint val="60000"/>
              <a:hueOff val="0"/>
              <a:satOff val="0"/>
              <a:lumOff val="0"/>
              <a:alphaOff val="0"/>
              <a:satMod val="300000"/>
            </a:srgb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b="1" kern="1200">
            <a:solidFill>
              <a:sysClr val="window" lastClr="FFFFFF"/>
            </a:solidFill>
            <a:latin typeface="Calibri Light"/>
            <a:ea typeface="+mn-ea"/>
            <a:cs typeface="+mn-cs"/>
          </a:endParaRPr>
        </a:p>
      </dsp:txBody>
      <dsp:txXfrm>
        <a:off x="1004338" y="859766"/>
        <a:ext cx="134781" cy="135145"/>
      </dsp:txXfrm>
    </dsp:sp>
    <dsp:sp modelId="{F81D4B28-B821-4AC7-816A-5DE1D17DB51C}">
      <dsp:nvSpPr>
        <dsp:cNvPr id="0" name=""/>
        <dsp:cNvSpPr/>
      </dsp:nvSpPr>
      <dsp:spPr>
        <a:xfrm>
          <a:off x="1276808" y="447204"/>
          <a:ext cx="1152000" cy="960269"/>
        </a:xfrm>
        <a:prstGeom prst="roundRect">
          <a:avLst>
            <a:gd name="adj" fmla="val 10000"/>
          </a:avLst>
        </a:prstGeom>
        <a:solidFill>
          <a:schemeClr val="accent2">
            <a:lumMod val="75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satMod val="300000"/>
            </a:srgbClr>
          </a:contourClr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>
              <a:solidFill>
                <a:sysClr val="window" lastClr="FFFFFF"/>
              </a:solidFill>
              <a:latin typeface="Calibri Light"/>
              <a:ea typeface="+mn-ea"/>
              <a:cs typeface="+mn-cs"/>
            </a:rPr>
            <a:t>2. Access ETSS API Package</a:t>
          </a:r>
        </a:p>
      </dsp:txBody>
      <dsp:txXfrm>
        <a:off x="1304933" y="475329"/>
        <a:ext cx="1095750" cy="904019"/>
      </dsp:txXfrm>
    </dsp:sp>
    <dsp:sp modelId="{25CA4446-9D4A-405D-A783-5094F96AE68F}">
      <dsp:nvSpPr>
        <dsp:cNvPr id="0" name=""/>
        <dsp:cNvSpPr/>
      </dsp:nvSpPr>
      <dsp:spPr>
        <a:xfrm>
          <a:off x="2519631" y="814718"/>
          <a:ext cx="192544" cy="22524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lumMod val="60000"/>
            <a:lumOff val="40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tint val="60000"/>
              <a:hueOff val="0"/>
              <a:satOff val="0"/>
              <a:lumOff val="0"/>
              <a:alphaOff val="0"/>
              <a:satMod val="300000"/>
            </a:srgb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b="1" kern="1200">
            <a:solidFill>
              <a:sysClr val="window" lastClr="FFFFFF"/>
            </a:solidFill>
            <a:latin typeface="Calibri Light"/>
            <a:ea typeface="+mn-ea"/>
            <a:cs typeface="+mn-cs"/>
          </a:endParaRPr>
        </a:p>
      </dsp:txBody>
      <dsp:txXfrm>
        <a:off x="2519631" y="859766"/>
        <a:ext cx="134781" cy="135145"/>
      </dsp:txXfrm>
    </dsp:sp>
    <dsp:sp modelId="{3FD788CA-3C0B-4088-A417-A98FF35C4511}">
      <dsp:nvSpPr>
        <dsp:cNvPr id="0" name=""/>
        <dsp:cNvSpPr/>
      </dsp:nvSpPr>
      <dsp:spPr>
        <a:xfrm>
          <a:off x="2792100" y="447204"/>
          <a:ext cx="1157131" cy="960269"/>
        </a:xfrm>
        <a:prstGeom prst="roundRect">
          <a:avLst>
            <a:gd name="adj" fmla="val 10000"/>
          </a:avLst>
        </a:prstGeom>
        <a:solidFill>
          <a:schemeClr val="accent2">
            <a:lumMod val="75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satMod val="300000"/>
            </a:srgbClr>
          </a:contourClr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ysClr val="window" lastClr="FFFFFF"/>
              </a:solidFill>
              <a:latin typeface="Calibri Light"/>
              <a:ea typeface="+mn-ea"/>
              <a:cs typeface="+mn-cs"/>
            </a:rPr>
            <a:t>3. LITI Development</a:t>
          </a:r>
        </a:p>
      </dsp:txBody>
      <dsp:txXfrm>
        <a:off x="2820225" y="475329"/>
        <a:ext cx="1100881" cy="904019"/>
      </dsp:txXfrm>
    </dsp:sp>
    <dsp:sp modelId="{1FFA4F08-1D18-4215-9583-37596C741937}">
      <dsp:nvSpPr>
        <dsp:cNvPr id="0" name=""/>
        <dsp:cNvSpPr/>
      </dsp:nvSpPr>
      <dsp:spPr>
        <a:xfrm>
          <a:off x="4040055" y="814718"/>
          <a:ext cx="192544" cy="22524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lumMod val="60000"/>
            <a:lumOff val="40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tint val="60000"/>
              <a:hueOff val="0"/>
              <a:satOff val="0"/>
              <a:lumOff val="0"/>
              <a:alphaOff val="0"/>
              <a:satMod val="300000"/>
            </a:srgb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800" kern="1200">
            <a:solidFill>
              <a:sysClr val="window" lastClr="FFFFFF"/>
            </a:solidFill>
            <a:latin typeface="Calibri Light"/>
            <a:ea typeface="+mn-ea"/>
            <a:cs typeface="+mn-cs"/>
          </a:endParaRPr>
        </a:p>
      </dsp:txBody>
      <dsp:txXfrm>
        <a:off x="4040055" y="859766"/>
        <a:ext cx="134781" cy="135145"/>
      </dsp:txXfrm>
    </dsp:sp>
    <dsp:sp modelId="{46A3B12D-A733-4F10-86FE-39090E2B6096}">
      <dsp:nvSpPr>
        <dsp:cNvPr id="0" name=""/>
        <dsp:cNvSpPr/>
      </dsp:nvSpPr>
      <dsp:spPr>
        <a:xfrm>
          <a:off x="4312524" y="447204"/>
          <a:ext cx="1155841" cy="960269"/>
        </a:xfrm>
        <a:prstGeom prst="roundRect">
          <a:avLst>
            <a:gd name="adj" fmla="val 10000"/>
          </a:avLst>
        </a:prstGeom>
        <a:solidFill>
          <a:schemeClr val="accent2">
            <a:lumMod val="75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satMod val="300000"/>
            </a:srgbClr>
          </a:contourClr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ysClr val="window" lastClr="FFFFFF"/>
              </a:solidFill>
              <a:latin typeface="Calibri Light"/>
              <a:ea typeface="+mn-ea"/>
              <a:cs typeface="+mn-cs"/>
            </a:rPr>
            <a:t>4. Select API connection option</a:t>
          </a:r>
        </a:p>
      </dsp:txBody>
      <dsp:txXfrm>
        <a:off x="4340649" y="475329"/>
        <a:ext cx="1099591" cy="904019"/>
      </dsp:txXfrm>
    </dsp:sp>
    <dsp:sp modelId="{CD1AE884-5E5B-4C1E-92F8-C63286834C7F}">
      <dsp:nvSpPr>
        <dsp:cNvPr id="0" name=""/>
        <dsp:cNvSpPr/>
      </dsp:nvSpPr>
      <dsp:spPr>
        <a:xfrm>
          <a:off x="5559189" y="814718"/>
          <a:ext cx="192544" cy="22524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lumMod val="60000"/>
            <a:lumOff val="40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tint val="60000"/>
              <a:hueOff val="0"/>
              <a:satOff val="0"/>
              <a:lumOff val="0"/>
              <a:alphaOff val="0"/>
              <a:satMod val="300000"/>
            </a:srgb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b="1" kern="1200">
            <a:solidFill>
              <a:sysClr val="window" lastClr="FFFFFF"/>
            </a:solidFill>
            <a:latin typeface="Calibri Light"/>
            <a:ea typeface="+mn-ea"/>
            <a:cs typeface="+mn-cs"/>
          </a:endParaRPr>
        </a:p>
      </dsp:txBody>
      <dsp:txXfrm>
        <a:off x="5559189" y="859766"/>
        <a:ext cx="134781" cy="135145"/>
      </dsp:txXfrm>
    </dsp:sp>
    <dsp:sp modelId="{FE6E4528-4615-487F-9990-F1D76E8452B0}">
      <dsp:nvSpPr>
        <dsp:cNvPr id="0" name=""/>
        <dsp:cNvSpPr/>
      </dsp:nvSpPr>
      <dsp:spPr>
        <a:xfrm>
          <a:off x="5831658" y="447204"/>
          <a:ext cx="1148185" cy="960269"/>
        </a:xfrm>
        <a:prstGeom prst="roundRect">
          <a:avLst>
            <a:gd name="adj" fmla="val 10000"/>
          </a:avLst>
        </a:prstGeom>
        <a:solidFill>
          <a:schemeClr val="accent2">
            <a:lumMod val="75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hueOff val="0"/>
              <a:satOff val="0"/>
              <a:lumOff val="0"/>
              <a:alphaOff val="0"/>
              <a:satMod val="300000"/>
            </a:srgb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ysClr val="window" lastClr="FFFFFF"/>
              </a:solidFill>
              <a:latin typeface="Calibri Light"/>
              <a:ea typeface="+mn-ea"/>
              <a:cs typeface="+mn-cs"/>
            </a:rPr>
            <a:t>5. ETSS connection testing and validation</a:t>
          </a:r>
        </a:p>
      </dsp:txBody>
      <dsp:txXfrm>
        <a:off x="5859783" y="475329"/>
        <a:ext cx="1091935" cy="904019"/>
      </dsp:txXfrm>
    </dsp:sp>
    <dsp:sp modelId="{4F5AC46B-3264-4B9A-8BBC-19B043EDB8DA}">
      <dsp:nvSpPr>
        <dsp:cNvPr id="0" name=""/>
        <dsp:cNvSpPr/>
      </dsp:nvSpPr>
      <dsp:spPr>
        <a:xfrm>
          <a:off x="7070667" y="814718"/>
          <a:ext cx="192544" cy="22524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lumMod val="60000"/>
            <a:lumOff val="40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tint val="60000"/>
              <a:hueOff val="0"/>
              <a:satOff val="0"/>
              <a:lumOff val="0"/>
              <a:alphaOff val="0"/>
              <a:satMod val="300000"/>
            </a:srgb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b="1" kern="1200">
            <a:solidFill>
              <a:sysClr val="window" lastClr="FFFFFF"/>
            </a:solidFill>
            <a:latin typeface="Calibri Light"/>
            <a:ea typeface="+mn-ea"/>
            <a:cs typeface="+mn-cs"/>
          </a:endParaRPr>
        </a:p>
      </dsp:txBody>
      <dsp:txXfrm>
        <a:off x="7070667" y="859766"/>
        <a:ext cx="134781" cy="135145"/>
      </dsp:txXfrm>
    </dsp:sp>
    <dsp:sp modelId="{37F8320F-C66C-40D8-A82A-66D0AEB913AA}">
      <dsp:nvSpPr>
        <dsp:cNvPr id="0" name=""/>
        <dsp:cNvSpPr/>
      </dsp:nvSpPr>
      <dsp:spPr>
        <a:xfrm>
          <a:off x="7343136" y="447204"/>
          <a:ext cx="908230" cy="960269"/>
        </a:xfrm>
        <a:prstGeom prst="roundRect">
          <a:avLst>
            <a:gd name="adj" fmla="val 10000"/>
          </a:avLst>
        </a:prstGeom>
        <a:solidFill>
          <a:schemeClr val="accent2">
            <a:lumMod val="75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hueOff val="0"/>
              <a:satOff val="0"/>
              <a:lumOff val="0"/>
              <a:alphaOff val="0"/>
              <a:satMod val="300000"/>
            </a:srgb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>
              <a:solidFill>
                <a:sysClr val="window" lastClr="FFFFFF"/>
              </a:solidFill>
              <a:latin typeface="Calibri Light"/>
              <a:ea typeface="+mn-ea"/>
              <a:cs typeface="+mn-cs"/>
            </a:rPr>
            <a:t>6. Go-live</a:t>
          </a:r>
        </a:p>
      </dsp:txBody>
      <dsp:txXfrm>
        <a:off x="7369737" y="473805"/>
        <a:ext cx="855028" cy="90706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BEDDA3-D2F0-49DF-BAE7-05FEBE4AC34C}">
      <dsp:nvSpPr>
        <dsp:cNvPr id="0" name=""/>
        <dsp:cNvSpPr/>
      </dsp:nvSpPr>
      <dsp:spPr>
        <a:xfrm>
          <a:off x="5284" y="447204"/>
          <a:ext cx="908230" cy="960269"/>
        </a:xfrm>
        <a:prstGeom prst="roundRect">
          <a:avLst>
            <a:gd name="adj" fmla="val 10000"/>
          </a:avLst>
        </a:prstGeom>
        <a:solidFill>
          <a:srgbClr val="FFC000"/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EB641B">
              <a:satMod val="300000"/>
            </a:srgbClr>
          </a:contourClr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>
              <a:solidFill>
                <a:sysClr val="window" lastClr="FFFFFF"/>
              </a:solidFill>
              <a:latin typeface="Calibri Light"/>
              <a:ea typeface="+mn-ea"/>
              <a:cs typeface="+mn-cs"/>
            </a:rPr>
            <a:t>1. Get Started</a:t>
          </a:r>
        </a:p>
      </dsp:txBody>
      <dsp:txXfrm>
        <a:off x="31885" y="473805"/>
        <a:ext cx="855028" cy="907067"/>
      </dsp:txXfrm>
    </dsp:sp>
    <dsp:sp modelId="{F0109A7D-1C3F-483D-B3C3-2E3044493F01}">
      <dsp:nvSpPr>
        <dsp:cNvPr id="0" name=""/>
        <dsp:cNvSpPr/>
      </dsp:nvSpPr>
      <dsp:spPr>
        <a:xfrm>
          <a:off x="1004338" y="814718"/>
          <a:ext cx="192544" cy="22524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lumMod val="60000"/>
            <a:lumOff val="40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tint val="60000"/>
              <a:hueOff val="0"/>
              <a:satOff val="0"/>
              <a:lumOff val="0"/>
              <a:alphaOff val="0"/>
              <a:satMod val="300000"/>
            </a:srgb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b="1" kern="1200">
            <a:solidFill>
              <a:sysClr val="window" lastClr="FFFFFF"/>
            </a:solidFill>
            <a:latin typeface="Calibri Light"/>
            <a:ea typeface="+mn-ea"/>
            <a:cs typeface="+mn-cs"/>
          </a:endParaRPr>
        </a:p>
      </dsp:txBody>
      <dsp:txXfrm>
        <a:off x="1004338" y="859766"/>
        <a:ext cx="134781" cy="135145"/>
      </dsp:txXfrm>
    </dsp:sp>
    <dsp:sp modelId="{F81D4B28-B821-4AC7-816A-5DE1D17DB51C}">
      <dsp:nvSpPr>
        <dsp:cNvPr id="0" name=""/>
        <dsp:cNvSpPr/>
      </dsp:nvSpPr>
      <dsp:spPr>
        <a:xfrm>
          <a:off x="1276808" y="447204"/>
          <a:ext cx="1152000" cy="960269"/>
        </a:xfrm>
        <a:prstGeom prst="roundRect">
          <a:avLst>
            <a:gd name="adj" fmla="val 10000"/>
          </a:avLst>
        </a:prstGeom>
        <a:solidFill>
          <a:schemeClr val="accent2">
            <a:lumMod val="75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satMod val="300000"/>
            </a:srgbClr>
          </a:contourClr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>
              <a:solidFill>
                <a:sysClr val="window" lastClr="FFFFFF"/>
              </a:solidFill>
              <a:latin typeface="Calibri Light"/>
              <a:ea typeface="+mn-ea"/>
              <a:cs typeface="+mn-cs"/>
            </a:rPr>
            <a:t>2. Access ETSS API Package</a:t>
          </a:r>
        </a:p>
      </dsp:txBody>
      <dsp:txXfrm>
        <a:off x="1304933" y="475329"/>
        <a:ext cx="1095750" cy="904019"/>
      </dsp:txXfrm>
    </dsp:sp>
    <dsp:sp modelId="{25CA4446-9D4A-405D-A783-5094F96AE68F}">
      <dsp:nvSpPr>
        <dsp:cNvPr id="0" name=""/>
        <dsp:cNvSpPr/>
      </dsp:nvSpPr>
      <dsp:spPr>
        <a:xfrm>
          <a:off x="2519631" y="814718"/>
          <a:ext cx="192544" cy="22524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lumMod val="60000"/>
            <a:lumOff val="40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tint val="60000"/>
              <a:hueOff val="0"/>
              <a:satOff val="0"/>
              <a:lumOff val="0"/>
              <a:alphaOff val="0"/>
              <a:satMod val="300000"/>
            </a:srgb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b="1" kern="1200">
            <a:solidFill>
              <a:sysClr val="window" lastClr="FFFFFF"/>
            </a:solidFill>
            <a:latin typeface="Calibri Light"/>
            <a:ea typeface="+mn-ea"/>
            <a:cs typeface="+mn-cs"/>
          </a:endParaRPr>
        </a:p>
      </dsp:txBody>
      <dsp:txXfrm>
        <a:off x="2519631" y="859766"/>
        <a:ext cx="134781" cy="135145"/>
      </dsp:txXfrm>
    </dsp:sp>
    <dsp:sp modelId="{3FD788CA-3C0B-4088-A417-A98FF35C4511}">
      <dsp:nvSpPr>
        <dsp:cNvPr id="0" name=""/>
        <dsp:cNvSpPr/>
      </dsp:nvSpPr>
      <dsp:spPr>
        <a:xfrm>
          <a:off x="2792100" y="447204"/>
          <a:ext cx="1157131" cy="960269"/>
        </a:xfrm>
        <a:prstGeom prst="roundRect">
          <a:avLst>
            <a:gd name="adj" fmla="val 10000"/>
          </a:avLst>
        </a:prstGeom>
        <a:solidFill>
          <a:schemeClr val="accent2">
            <a:lumMod val="75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satMod val="300000"/>
            </a:srgbClr>
          </a:contourClr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>
              <a:solidFill>
                <a:sysClr val="window" lastClr="FFFFFF"/>
              </a:solidFill>
              <a:latin typeface="Calibri Light"/>
              <a:ea typeface="+mn-ea"/>
              <a:cs typeface="+mn-cs"/>
            </a:rPr>
            <a:t>3. LITI Development</a:t>
          </a:r>
        </a:p>
      </dsp:txBody>
      <dsp:txXfrm>
        <a:off x="2820225" y="475329"/>
        <a:ext cx="1100881" cy="904019"/>
      </dsp:txXfrm>
    </dsp:sp>
    <dsp:sp modelId="{1FFA4F08-1D18-4215-9583-37596C741937}">
      <dsp:nvSpPr>
        <dsp:cNvPr id="0" name=""/>
        <dsp:cNvSpPr/>
      </dsp:nvSpPr>
      <dsp:spPr>
        <a:xfrm>
          <a:off x="4040055" y="814718"/>
          <a:ext cx="192544" cy="22524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lumMod val="60000"/>
            <a:lumOff val="40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tint val="60000"/>
              <a:hueOff val="0"/>
              <a:satOff val="0"/>
              <a:lumOff val="0"/>
              <a:alphaOff val="0"/>
              <a:satMod val="300000"/>
            </a:srgb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800" kern="1200">
            <a:solidFill>
              <a:sysClr val="window" lastClr="FFFFFF"/>
            </a:solidFill>
            <a:latin typeface="Calibri Light"/>
            <a:ea typeface="+mn-ea"/>
            <a:cs typeface="+mn-cs"/>
          </a:endParaRPr>
        </a:p>
      </dsp:txBody>
      <dsp:txXfrm>
        <a:off x="4040055" y="859766"/>
        <a:ext cx="134781" cy="135145"/>
      </dsp:txXfrm>
    </dsp:sp>
    <dsp:sp modelId="{46A3B12D-A733-4F10-86FE-39090E2B6096}">
      <dsp:nvSpPr>
        <dsp:cNvPr id="0" name=""/>
        <dsp:cNvSpPr/>
      </dsp:nvSpPr>
      <dsp:spPr>
        <a:xfrm>
          <a:off x="4312524" y="447204"/>
          <a:ext cx="1155841" cy="960269"/>
        </a:xfrm>
        <a:prstGeom prst="roundRect">
          <a:avLst>
            <a:gd name="adj" fmla="val 10000"/>
          </a:avLst>
        </a:prstGeom>
        <a:solidFill>
          <a:schemeClr val="accent2">
            <a:lumMod val="75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satMod val="300000"/>
            </a:srgbClr>
          </a:contourClr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>
              <a:solidFill>
                <a:sysClr val="window" lastClr="FFFFFF"/>
              </a:solidFill>
              <a:latin typeface="Calibri Light"/>
              <a:ea typeface="+mn-ea"/>
              <a:cs typeface="+mn-cs"/>
            </a:rPr>
            <a:t>4. Select API connection option</a:t>
          </a:r>
        </a:p>
      </dsp:txBody>
      <dsp:txXfrm>
        <a:off x="4340649" y="475329"/>
        <a:ext cx="1099591" cy="904019"/>
      </dsp:txXfrm>
    </dsp:sp>
    <dsp:sp modelId="{CD1AE884-5E5B-4C1E-92F8-C63286834C7F}">
      <dsp:nvSpPr>
        <dsp:cNvPr id="0" name=""/>
        <dsp:cNvSpPr/>
      </dsp:nvSpPr>
      <dsp:spPr>
        <a:xfrm>
          <a:off x="5559189" y="814718"/>
          <a:ext cx="192544" cy="22524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lumMod val="60000"/>
            <a:lumOff val="40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tint val="60000"/>
              <a:hueOff val="0"/>
              <a:satOff val="0"/>
              <a:lumOff val="0"/>
              <a:alphaOff val="0"/>
              <a:satMod val="300000"/>
            </a:srgb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b="1" kern="1200">
            <a:solidFill>
              <a:sysClr val="window" lastClr="FFFFFF"/>
            </a:solidFill>
            <a:latin typeface="Calibri Light"/>
            <a:ea typeface="+mn-ea"/>
            <a:cs typeface="+mn-cs"/>
          </a:endParaRPr>
        </a:p>
      </dsp:txBody>
      <dsp:txXfrm>
        <a:off x="5559189" y="859766"/>
        <a:ext cx="134781" cy="135145"/>
      </dsp:txXfrm>
    </dsp:sp>
    <dsp:sp modelId="{FE6E4528-4615-487F-9990-F1D76E8452B0}">
      <dsp:nvSpPr>
        <dsp:cNvPr id="0" name=""/>
        <dsp:cNvSpPr/>
      </dsp:nvSpPr>
      <dsp:spPr>
        <a:xfrm>
          <a:off x="5831658" y="447204"/>
          <a:ext cx="1148185" cy="960269"/>
        </a:xfrm>
        <a:prstGeom prst="roundRect">
          <a:avLst>
            <a:gd name="adj" fmla="val 10000"/>
          </a:avLst>
        </a:prstGeom>
        <a:solidFill>
          <a:schemeClr val="accent2">
            <a:lumMod val="75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hueOff val="0"/>
              <a:satOff val="0"/>
              <a:lumOff val="0"/>
              <a:alphaOff val="0"/>
              <a:satMod val="300000"/>
            </a:srgb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>
              <a:solidFill>
                <a:sysClr val="window" lastClr="FFFFFF"/>
              </a:solidFill>
              <a:latin typeface="Calibri Light"/>
              <a:ea typeface="+mn-ea"/>
              <a:cs typeface="+mn-cs"/>
            </a:rPr>
            <a:t>5. ETSS connection testing and validation</a:t>
          </a:r>
        </a:p>
      </dsp:txBody>
      <dsp:txXfrm>
        <a:off x="5859783" y="475329"/>
        <a:ext cx="1091935" cy="904019"/>
      </dsp:txXfrm>
    </dsp:sp>
    <dsp:sp modelId="{4F5AC46B-3264-4B9A-8BBC-19B043EDB8DA}">
      <dsp:nvSpPr>
        <dsp:cNvPr id="0" name=""/>
        <dsp:cNvSpPr/>
      </dsp:nvSpPr>
      <dsp:spPr>
        <a:xfrm>
          <a:off x="7070667" y="814718"/>
          <a:ext cx="192544" cy="22524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lumMod val="60000"/>
            <a:lumOff val="40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tint val="60000"/>
              <a:hueOff val="0"/>
              <a:satOff val="0"/>
              <a:lumOff val="0"/>
              <a:alphaOff val="0"/>
              <a:satMod val="300000"/>
            </a:srgb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b="1" kern="1200">
            <a:solidFill>
              <a:sysClr val="window" lastClr="FFFFFF"/>
            </a:solidFill>
            <a:latin typeface="Calibri Light"/>
            <a:ea typeface="+mn-ea"/>
            <a:cs typeface="+mn-cs"/>
          </a:endParaRPr>
        </a:p>
      </dsp:txBody>
      <dsp:txXfrm>
        <a:off x="7070667" y="859766"/>
        <a:ext cx="134781" cy="135145"/>
      </dsp:txXfrm>
    </dsp:sp>
    <dsp:sp modelId="{37F8320F-C66C-40D8-A82A-66D0AEB913AA}">
      <dsp:nvSpPr>
        <dsp:cNvPr id="0" name=""/>
        <dsp:cNvSpPr/>
      </dsp:nvSpPr>
      <dsp:spPr>
        <a:xfrm>
          <a:off x="7343136" y="447204"/>
          <a:ext cx="908230" cy="960269"/>
        </a:xfrm>
        <a:prstGeom prst="roundRect">
          <a:avLst>
            <a:gd name="adj" fmla="val 10000"/>
          </a:avLst>
        </a:prstGeom>
        <a:solidFill>
          <a:schemeClr val="accent2">
            <a:lumMod val="75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hueOff val="0"/>
              <a:satOff val="0"/>
              <a:lumOff val="0"/>
              <a:alphaOff val="0"/>
              <a:satMod val="300000"/>
            </a:srgb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>
              <a:solidFill>
                <a:sysClr val="window" lastClr="FFFFFF"/>
              </a:solidFill>
              <a:latin typeface="Calibri Light"/>
              <a:ea typeface="+mn-ea"/>
              <a:cs typeface="+mn-cs"/>
            </a:rPr>
            <a:t>6. Go-live</a:t>
          </a:r>
        </a:p>
      </dsp:txBody>
      <dsp:txXfrm>
        <a:off x="7369737" y="473805"/>
        <a:ext cx="855028" cy="90706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BEDDA3-D2F0-49DF-BAE7-05FEBE4AC34C}">
      <dsp:nvSpPr>
        <dsp:cNvPr id="0" name=""/>
        <dsp:cNvSpPr/>
      </dsp:nvSpPr>
      <dsp:spPr>
        <a:xfrm>
          <a:off x="5284" y="447204"/>
          <a:ext cx="908230" cy="960269"/>
        </a:xfrm>
        <a:prstGeom prst="roundRect">
          <a:avLst>
            <a:gd name="adj" fmla="val 10000"/>
          </a:avLst>
        </a:prstGeom>
        <a:solidFill>
          <a:schemeClr val="accent2">
            <a:lumMod val="75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EB641B">
              <a:satMod val="300000"/>
            </a:srgbClr>
          </a:contourClr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>
              <a:solidFill>
                <a:sysClr val="window" lastClr="FFFFFF"/>
              </a:solidFill>
              <a:latin typeface="Calibri Light"/>
              <a:ea typeface="+mn-ea"/>
              <a:cs typeface="+mn-cs"/>
            </a:rPr>
            <a:t>1. Get Started</a:t>
          </a:r>
        </a:p>
      </dsp:txBody>
      <dsp:txXfrm>
        <a:off x="31885" y="473805"/>
        <a:ext cx="855028" cy="907067"/>
      </dsp:txXfrm>
    </dsp:sp>
    <dsp:sp modelId="{F0109A7D-1C3F-483D-B3C3-2E3044493F01}">
      <dsp:nvSpPr>
        <dsp:cNvPr id="0" name=""/>
        <dsp:cNvSpPr/>
      </dsp:nvSpPr>
      <dsp:spPr>
        <a:xfrm>
          <a:off x="1004338" y="814718"/>
          <a:ext cx="192544" cy="22524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lumMod val="60000"/>
            <a:lumOff val="40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tint val="60000"/>
              <a:hueOff val="0"/>
              <a:satOff val="0"/>
              <a:lumOff val="0"/>
              <a:alphaOff val="0"/>
              <a:satMod val="300000"/>
            </a:srgb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b="1" kern="1200">
            <a:solidFill>
              <a:sysClr val="window" lastClr="FFFFFF"/>
            </a:solidFill>
            <a:latin typeface="Calibri Light"/>
            <a:ea typeface="+mn-ea"/>
            <a:cs typeface="+mn-cs"/>
          </a:endParaRPr>
        </a:p>
      </dsp:txBody>
      <dsp:txXfrm>
        <a:off x="1004338" y="859766"/>
        <a:ext cx="134781" cy="135145"/>
      </dsp:txXfrm>
    </dsp:sp>
    <dsp:sp modelId="{F81D4B28-B821-4AC7-816A-5DE1D17DB51C}">
      <dsp:nvSpPr>
        <dsp:cNvPr id="0" name=""/>
        <dsp:cNvSpPr/>
      </dsp:nvSpPr>
      <dsp:spPr>
        <a:xfrm>
          <a:off x="1276808" y="447204"/>
          <a:ext cx="1152000" cy="960269"/>
        </a:xfrm>
        <a:prstGeom prst="roundRect">
          <a:avLst>
            <a:gd name="adj" fmla="val 10000"/>
          </a:avLst>
        </a:prstGeom>
        <a:solidFill>
          <a:schemeClr val="accent4"/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satMod val="300000"/>
            </a:srgbClr>
          </a:contourClr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>
              <a:solidFill>
                <a:sysClr val="window" lastClr="FFFFFF"/>
              </a:solidFill>
              <a:latin typeface="Calibri Light"/>
              <a:ea typeface="+mn-ea"/>
              <a:cs typeface="+mn-cs"/>
            </a:rPr>
            <a:t>2. Access ETSS API Package</a:t>
          </a:r>
        </a:p>
      </dsp:txBody>
      <dsp:txXfrm>
        <a:off x="1304933" y="475329"/>
        <a:ext cx="1095750" cy="904019"/>
      </dsp:txXfrm>
    </dsp:sp>
    <dsp:sp modelId="{25CA4446-9D4A-405D-A783-5094F96AE68F}">
      <dsp:nvSpPr>
        <dsp:cNvPr id="0" name=""/>
        <dsp:cNvSpPr/>
      </dsp:nvSpPr>
      <dsp:spPr>
        <a:xfrm>
          <a:off x="2519631" y="814718"/>
          <a:ext cx="192544" cy="22524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lumMod val="60000"/>
            <a:lumOff val="40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tint val="60000"/>
              <a:hueOff val="0"/>
              <a:satOff val="0"/>
              <a:lumOff val="0"/>
              <a:alphaOff val="0"/>
              <a:satMod val="300000"/>
            </a:srgb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b="1" kern="1200">
            <a:solidFill>
              <a:sysClr val="window" lastClr="FFFFFF"/>
            </a:solidFill>
            <a:latin typeface="Calibri Light"/>
            <a:ea typeface="+mn-ea"/>
            <a:cs typeface="+mn-cs"/>
          </a:endParaRPr>
        </a:p>
      </dsp:txBody>
      <dsp:txXfrm>
        <a:off x="2519631" y="859766"/>
        <a:ext cx="134781" cy="135145"/>
      </dsp:txXfrm>
    </dsp:sp>
    <dsp:sp modelId="{3FD788CA-3C0B-4088-A417-A98FF35C4511}">
      <dsp:nvSpPr>
        <dsp:cNvPr id="0" name=""/>
        <dsp:cNvSpPr/>
      </dsp:nvSpPr>
      <dsp:spPr>
        <a:xfrm>
          <a:off x="2792100" y="447204"/>
          <a:ext cx="1157131" cy="960269"/>
        </a:xfrm>
        <a:prstGeom prst="roundRect">
          <a:avLst>
            <a:gd name="adj" fmla="val 10000"/>
          </a:avLst>
        </a:prstGeom>
        <a:solidFill>
          <a:schemeClr val="accent2">
            <a:lumMod val="75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satMod val="300000"/>
            </a:srgbClr>
          </a:contourClr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>
              <a:solidFill>
                <a:sysClr val="window" lastClr="FFFFFF"/>
              </a:solidFill>
              <a:latin typeface="Calibri Light"/>
              <a:ea typeface="+mn-ea"/>
              <a:cs typeface="+mn-cs"/>
            </a:rPr>
            <a:t>3. LITI Development</a:t>
          </a:r>
        </a:p>
      </dsp:txBody>
      <dsp:txXfrm>
        <a:off x="2820225" y="475329"/>
        <a:ext cx="1100881" cy="904019"/>
      </dsp:txXfrm>
    </dsp:sp>
    <dsp:sp modelId="{1FFA4F08-1D18-4215-9583-37596C741937}">
      <dsp:nvSpPr>
        <dsp:cNvPr id="0" name=""/>
        <dsp:cNvSpPr/>
      </dsp:nvSpPr>
      <dsp:spPr>
        <a:xfrm>
          <a:off x="4040055" y="814718"/>
          <a:ext cx="192544" cy="22524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lumMod val="60000"/>
            <a:lumOff val="40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tint val="60000"/>
              <a:hueOff val="0"/>
              <a:satOff val="0"/>
              <a:lumOff val="0"/>
              <a:alphaOff val="0"/>
              <a:satMod val="300000"/>
            </a:srgb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800" kern="1200">
            <a:solidFill>
              <a:sysClr val="window" lastClr="FFFFFF"/>
            </a:solidFill>
            <a:latin typeface="Calibri Light"/>
            <a:ea typeface="+mn-ea"/>
            <a:cs typeface="+mn-cs"/>
          </a:endParaRPr>
        </a:p>
      </dsp:txBody>
      <dsp:txXfrm>
        <a:off x="4040055" y="859766"/>
        <a:ext cx="134781" cy="135145"/>
      </dsp:txXfrm>
    </dsp:sp>
    <dsp:sp modelId="{46A3B12D-A733-4F10-86FE-39090E2B6096}">
      <dsp:nvSpPr>
        <dsp:cNvPr id="0" name=""/>
        <dsp:cNvSpPr/>
      </dsp:nvSpPr>
      <dsp:spPr>
        <a:xfrm>
          <a:off x="4312524" y="447204"/>
          <a:ext cx="1155841" cy="960269"/>
        </a:xfrm>
        <a:prstGeom prst="roundRect">
          <a:avLst>
            <a:gd name="adj" fmla="val 10000"/>
          </a:avLst>
        </a:prstGeom>
        <a:solidFill>
          <a:schemeClr val="accent2">
            <a:lumMod val="75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satMod val="300000"/>
            </a:srgbClr>
          </a:contourClr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>
              <a:solidFill>
                <a:sysClr val="window" lastClr="FFFFFF"/>
              </a:solidFill>
              <a:latin typeface="Calibri Light"/>
              <a:ea typeface="+mn-ea"/>
              <a:cs typeface="+mn-cs"/>
            </a:rPr>
            <a:t>4. Select API connection option</a:t>
          </a:r>
        </a:p>
      </dsp:txBody>
      <dsp:txXfrm>
        <a:off x="4340649" y="475329"/>
        <a:ext cx="1099591" cy="904019"/>
      </dsp:txXfrm>
    </dsp:sp>
    <dsp:sp modelId="{CD1AE884-5E5B-4C1E-92F8-C63286834C7F}">
      <dsp:nvSpPr>
        <dsp:cNvPr id="0" name=""/>
        <dsp:cNvSpPr/>
      </dsp:nvSpPr>
      <dsp:spPr>
        <a:xfrm>
          <a:off x="5559189" y="814718"/>
          <a:ext cx="192544" cy="22524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lumMod val="60000"/>
            <a:lumOff val="40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tint val="60000"/>
              <a:hueOff val="0"/>
              <a:satOff val="0"/>
              <a:lumOff val="0"/>
              <a:alphaOff val="0"/>
              <a:satMod val="300000"/>
            </a:srgb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b="1" kern="1200">
            <a:solidFill>
              <a:sysClr val="window" lastClr="FFFFFF"/>
            </a:solidFill>
            <a:latin typeface="Calibri Light"/>
            <a:ea typeface="+mn-ea"/>
            <a:cs typeface="+mn-cs"/>
          </a:endParaRPr>
        </a:p>
      </dsp:txBody>
      <dsp:txXfrm>
        <a:off x="5559189" y="859766"/>
        <a:ext cx="134781" cy="135145"/>
      </dsp:txXfrm>
    </dsp:sp>
    <dsp:sp modelId="{FE6E4528-4615-487F-9990-F1D76E8452B0}">
      <dsp:nvSpPr>
        <dsp:cNvPr id="0" name=""/>
        <dsp:cNvSpPr/>
      </dsp:nvSpPr>
      <dsp:spPr>
        <a:xfrm>
          <a:off x="5831658" y="447204"/>
          <a:ext cx="1148185" cy="960269"/>
        </a:xfrm>
        <a:prstGeom prst="roundRect">
          <a:avLst>
            <a:gd name="adj" fmla="val 10000"/>
          </a:avLst>
        </a:prstGeom>
        <a:solidFill>
          <a:schemeClr val="accent2">
            <a:lumMod val="75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hueOff val="0"/>
              <a:satOff val="0"/>
              <a:lumOff val="0"/>
              <a:alphaOff val="0"/>
              <a:satMod val="300000"/>
            </a:srgb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>
              <a:solidFill>
                <a:sysClr val="window" lastClr="FFFFFF"/>
              </a:solidFill>
              <a:latin typeface="Calibri Light"/>
              <a:ea typeface="+mn-ea"/>
              <a:cs typeface="+mn-cs"/>
            </a:rPr>
            <a:t>5. ETSS connection testing and validation</a:t>
          </a:r>
        </a:p>
      </dsp:txBody>
      <dsp:txXfrm>
        <a:off x="5859783" y="475329"/>
        <a:ext cx="1091935" cy="904019"/>
      </dsp:txXfrm>
    </dsp:sp>
    <dsp:sp modelId="{4F5AC46B-3264-4B9A-8BBC-19B043EDB8DA}">
      <dsp:nvSpPr>
        <dsp:cNvPr id="0" name=""/>
        <dsp:cNvSpPr/>
      </dsp:nvSpPr>
      <dsp:spPr>
        <a:xfrm>
          <a:off x="7070667" y="814718"/>
          <a:ext cx="192544" cy="22524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lumMod val="60000"/>
            <a:lumOff val="40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tint val="60000"/>
              <a:hueOff val="0"/>
              <a:satOff val="0"/>
              <a:lumOff val="0"/>
              <a:alphaOff val="0"/>
              <a:satMod val="300000"/>
            </a:srgb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b="1" kern="1200">
            <a:solidFill>
              <a:sysClr val="window" lastClr="FFFFFF"/>
            </a:solidFill>
            <a:latin typeface="Calibri Light"/>
            <a:ea typeface="+mn-ea"/>
            <a:cs typeface="+mn-cs"/>
          </a:endParaRPr>
        </a:p>
      </dsp:txBody>
      <dsp:txXfrm>
        <a:off x="7070667" y="859766"/>
        <a:ext cx="134781" cy="135145"/>
      </dsp:txXfrm>
    </dsp:sp>
    <dsp:sp modelId="{37F8320F-C66C-40D8-A82A-66D0AEB913AA}">
      <dsp:nvSpPr>
        <dsp:cNvPr id="0" name=""/>
        <dsp:cNvSpPr/>
      </dsp:nvSpPr>
      <dsp:spPr>
        <a:xfrm>
          <a:off x="7343136" y="447204"/>
          <a:ext cx="908230" cy="960269"/>
        </a:xfrm>
        <a:prstGeom prst="roundRect">
          <a:avLst>
            <a:gd name="adj" fmla="val 10000"/>
          </a:avLst>
        </a:prstGeom>
        <a:solidFill>
          <a:schemeClr val="accent2">
            <a:lumMod val="75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hueOff val="0"/>
              <a:satOff val="0"/>
              <a:lumOff val="0"/>
              <a:alphaOff val="0"/>
              <a:satMod val="300000"/>
            </a:srgb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>
              <a:solidFill>
                <a:sysClr val="window" lastClr="FFFFFF"/>
              </a:solidFill>
              <a:latin typeface="Calibri Light"/>
              <a:ea typeface="+mn-ea"/>
              <a:cs typeface="+mn-cs"/>
            </a:rPr>
            <a:t>6. Go-live</a:t>
          </a:r>
        </a:p>
      </dsp:txBody>
      <dsp:txXfrm>
        <a:off x="7369737" y="473805"/>
        <a:ext cx="855028" cy="90706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BEDDA3-D2F0-49DF-BAE7-05FEBE4AC34C}">
      <dsp:nvSpPr>
        <dsp:cNvPr id="0" name=""/>
        <dsp:cNvSpPr/>
      </dsp:nvSpPr>
      <dsp:spPr>
        <a:xfrm>
          <a:off x="5284" y="447204"/>
          <a:ext cx="908230" cy="960269"/>
        </a:xfrm>
        <a:prstGeom prst="roundRect">
          <a:avLst>
            <a:gd name="adj" fmla="val 10000"/>
          </a:avLst>
        </a:prstGeom>
        <a:solidFill>
          <a:schemeClr val="accent2">
            <a:lumMod val="75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EB641B">
              <a:satMod val="300000"/>
            </a:srgbClr>
          </a:contourClr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>
              <a:solidFill>
                <a:sysClr val="window" lastClr="FFFFFF"/>
              </a:solidFill>
              <a:latin typeface="Calibri Light"/>
              <a:ea typeface="+mn-ea"/>
              <a:cs typeface="+mn-cs"/>
            </a:rPr>
            <a:t>1. Get Started</a:t>
          </a:r>
        </a:p>
      </dsp:txBody>
      <dsp:txXfrm>
        <a:off x="31885" y="473805"/>
        <a:ext cx="855028" cy="907067"/>
      </dsp:txXfrm>
    </dsp:sp>
    <dsp:sp modelId="{F0109A7D-1C3F-483D-B3C3-2E3044493F01}">
      <dsp:nvSpPr>
        <dsp:cNvPr id="0" name=""/>
        <dsp:cNvSpPr/>
      </dsp:nvSpPr>
      <dsp:spPr>
        <a:xfrm>
          <a:off x="1004338" y="814718"/>
          <a:ext cx="192544" cy="22524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lumMod val="60000"/>
            <a:lumOff val="40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tint val="60000"/>
              <a:hueOff val="0"/>
              <a:satOff val="0"/>
              <a:lumOff val="0"/>
              <a:alphaOff val="0"/>
              <a:satMod val="300000"/>
            </a:srgb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b="1" kern="1200">
            <a:solidFill>
              <a:sysClr val="window" lastClr="FFFFFF"/>
            </a:solidFill>
            <a:latin typeface="Calibri Light"/>
            <a:ea typeface="+mn-ea"/>
            <a:cs typeface="+mn-cs"/>
          </a:endParaRPr>
        </a:p>
      </dsp:txBody>
      <dsp:txXfrm>
        <a:off x="1004338" y="859766"/>
        <a:ext cx="134781" cy="135145"/>
      </dsp:txXfrm>
    </dsp:sp>
    <dsp:sp modelId="{F81D4B28-B821-4AC7-816A-5DE1D17DB51C}">
      <dsp:nvSpPr>
        <dsp:cNvPr id="0" name=""/>
        <dsp:cNvSpPr/>
      </dsp:nvSpPr>
      <dsp:spPr>
        <a:xfrm>
          <a:off x="1276808" y="447204"/>
          <a:ext cx="1152000" cy="960269"/>
        </a:xfrm>
        <a:prstGeom prst="roundRect">
          <a:avLst>
            <a:gd name="adj" fmla="val 10000"/>
          </a:avLst>
        </a:prstGeom>
        <a:solidFill>
          <a:schemeClr val="accent2">
            <a:lumMod val="75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satMod val="300000"/>
            </a:srgbClr>
          </a:contourClr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>
              <a:solidFill>
                <a:sysClr val="window" lastClr="FFFFFF"/>
              </a:solidFill>
              <a:latin typeface="Calibri Light"/>
              <a:ea typeface="+mn-ea"/>
              <a:cs typeface="+mn-cs"/>
            </a:rPr>
            <a:t>2. Access ETSS API Package</a:t>
          </a:r>
        </a:p>
      </dsp:txBody>
      <dsp:txXfrm>
        <a:off x="1304933" y="475329"/>
        <a:ext cx="1095750" cy="904019"/>
      </dsp:txXfrm>
    </dsp:sp>
    <dsp:sp modelId="{25CA4446-9D4A-405D-A783-5094F96AE68F}">
      <dsp:nvSpPr>
        <dsp:cNvPr id="0" name=""/>
        <dsp:cNvSpPr/>
      </dsp:nvSpPr>
      <dsp:spPr>
        <a:xfrm>
          <a:off x="2519631" y="814718"/>
          <a:ext cx="192544" cy="22524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lumMod val="60000"/>
            <a:lumOff val="40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tint val="60000"/>
              <a:hueOff val="0"/>
              <a:satOff val="0"/>
              <a:lumOff val="0"/>
              <a:alphaOff val="0"/>
              <a:satMod val="300000"/>
            </a:srgb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b="1" kern="1200">
            <a:solidFill>
              <a:sysClr val="window" lastClr="FFFFFF"/>
            </a:solidFill>
            <a:latin typeface="Calibri Light"/>
            <a:ea typeface="+mn-ea"/>
            <a:cs typeface="+mn-cs"/>
          </a:endParaRPr>
        </a:p>
      </dsp:txBody>
      <dsp:txXfrm>
        <a:off x="2519631" y="859766"/>
        <a:ext cx="134781" cy="135145"/>
      </dsp:txXfrm>
    </dsp:sp>
    <dsp:sp modelId="{3FD788CA-3C0B-4088-A417-A98FF35C4511}">
      <dsp:nvSpPr>
        <dsp:cNvPr id="0" name=""/>
        <dsp:cNvSpPr/>
      </dsp:nvSpPr>
      <dsp:spPr>
        <a:xfrm>
          <a:off x="2792100" y="447204"/>
          <a:ext cx="1157131" cy="960269"/>
        </a:xfrm>
        <a:prstGeom prst="roundRect">
          <a:avLst>
            <a:gd name="adj" fmla="val 10000"/>
          </a:avLst>
        </a:prstGeom>
        <a:solidFill>
          <a:schemeClr val="accent4"/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satMod val="300000"/>
            </a:srgbClr>
          </a:contourClr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>
              <a:solidFill>
                <a:sysClr val="window" lastClr="FFFFFF"/>
              </a:solidFill>
              <a:latin typeface="Calibri Light"/>
              <a:ea typeface="+mn-ea"/>
              <a:cs typeface="+mn-cs"/>
            </a:rPr>
            <a:t>3. LITI Development</a:t>
          </a:r>
        </a:p>
      </dsp:txBody>
      <dsp:txXfrm>
        <a:off x="2820225" y="475329"/>
        <a:ext cx="1100881" cy="904019"/>
      </dsp:txXfrm>
    </dsp:sp>
    <dsp:sp modelId="{1FFA4F08-1D18-4215-9583-37596C741937}">
      <dsp:nvSpPr>
        <dsp:cNvPr id="0" name=""/>
        <dsp:cNvSpPr/>
      </dsp:nvSpPr>
      <dsp:spPr>
        <a:xfrm>
          <a:off x="4040055" y="814718"/>
          <a:ext cx="192544" cy="22524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lumMod val="60000"/>
            <a:lumOff val="40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tint val="60000"/>
              <a:hueOff val="0"/>
              <a:satOff val="0"/>
              <a:lumOff val="0"/>
              <a:alphaOff val="0"/>
              <a:satMod val="300000"/>
            </a:srgb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800" kern="1200">
            <a:solidFill>
              <a:sysClr val="window" lastClr="FFFFFF"/>
            </a:solidFill>
            <a:latin typeface="Calibri Light"/>
            <a:ea typeface="+mn-ea"/>
            <a:cs typeface="+mn-cs"/>
          </a:endParaRPr>
        </a:p>
      </dsp:txBody>
      <dsp:txXfrm>
        <a:off x="4040055" y="859766"/>
        <a:ext cx="134781" cy="135145"/>
      </dsp:txXfrm>
    </dsp:sp>
    <dsp:sp modelId="{46A3B12D-A733-4F10-86FE-39090E2B6096}">
      <dsp:nvSpPr>
        <dsp:cNvPr id="0" name=""/>
        <dsp:cNvSpPr/>
      </dsp:nvSpPr>
      <dsp:spPr>
        <a:xfrm>
          <a:off x="4312524" y="447204"/>
          <a:ext cx="1155841" cy="960269"/>
        </a:xfrm>
        <a:prstGeom prst="roundRect">
          <a:avLst>
            <a:gd name="adj" fmla="val 10000"/>
          </a:avLst>
        </a:prstGeom>
        <a:solidFill>
          <a:schemeClr val="accent2">
            <a:lumMod val="75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satMod val="300000"/>
            </a:srgbClr>
          </a:contourClr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>
              <a:solidFill>
                <a:sysClr val="window" lastClr="FFFFFF"/>
              </a:solidFill>
              <a:latin typeface="Calibri Light"/>
              <a:ea typeface="+mn-ea"/>
              <a:cs typeface="+mn-cs"/>
            </a:rPr>
            <a:t>4. Select API connection option</a:t>
          </a:r>
        </a:p>
      </dsp:txBody>
      <dsp:txXfrm>
        <a:off x="4340649" y="475329"/>
        <a:ext cx="1099591" cy="904019"/>
      </dsp:txXfrm>
    </dsp:sp>
    <dsp:sp modelId="{CD1AE884-5E5B-4C1E-92F8-C63286834C7F}">
      <dsp:nvSpPr>
        <dsp:cNvPr id="0" name=""/>
        <dsp:cNvSpPr/>
      </dsp:nvSpPr>
      <dsp:spPr>
        <a:xfrm>
          <a:off x="5559189" y="814718"/>
          <a:ext cx="192544" cy="22524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lumMod val="60000"/>
            <a:lumOff val="40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tint val="60000"/>
              <a:hueOff val="0"/>
              <a:satOff val="0"/>
              <a:lumOff val="0"/>
              <a:alphaOff val="0"/>
              <a:satMod val="300000"/>
            </a:srgb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b="1" kern="1200">
            <a:solidFill>
              <a:sysClr val="window" lastClr="FFFFFF"/>
            </a:solidFill>
            <a:latin typeface="Calibri Light"/>
            <a:ea typeface="+mn-ea"/>
            <a:cs typeface="+mn-cs"/>
          </a:endParaRPr>
        </a:p>
      </dsp:txBody>
      <dsp:txXfrm>
        <a:off x="5559189" y="859766"/>
        <a:ext cx="134781" cy="135145"/>
      </dsp:txXfrm>
    </dsp:sp>
    <dsp:sp modelId="{FE6E4528-4615-487F-9990-F1D76E8452B0}">
      <dsp:nvSpPr>
        <dsp:cNvPr id="0" name=""/>
        <dsp:cNvSpPr/>
      </dsp:nvSpPr>
      <dsp:spPr>
        <a:xfrm>
          <a:off x="5831658" y="447204"/>
          <a:ext cx="1148185" cy="960269"/>
        </a:xfrm>
        <a:prstGeom prst="roundRect">
          <a:avLst>
            <a:gd name="adj" fmla="val 10000"/>
          </a:avLst>
        </a:prstGeom>
        <a:solidFill>
          <a:schemeClr val="accent2">
            <a:lumMod val="75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hueOff val="0"/>
              <a:satOff val="0"/>
              <a:lumOff val="0"/>
              <a:alphaOff val="0"/>
              <a:satMod val="300000"/>
            </a:srgb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>
              <a:solidFill>
                <a:sysClr val="window" lastClr="FFFFFF"/>
              </a:solidFill>
              <a:latin typeface="Calibri Light"/>
              <a:ea typeface="+mn-ea"/>
              <a:cs typeface="+mn-cs"/>
            </a:rPr>
            <a:t>5. ETSS connection testing and validation</a:t>
          </a:r>
        </a:p>
      </dsp:txBody>
      <dsp:txXfrm>
        <a:off x="5859783" y="475329"/>
        <a:ext cx="1091935" cy="904019"/>
      </dsp:txXfrm>
    </dsp:sp>
    <dsp:sp modelId="{4F5AC46B-3264-4B9A-8BBC-19B043EDB8DA}">
      <dsp:nvSpPr>
        <dsp:cNvPr id="0" name=""/>
        <dsp:cNvSpPr/>
      </dsp:nvSpPr>
      <dsp:spPr>
        <a:xfrm>
          <a:off x="7070667" y="814718"/>
          <a:ext cx="192544" cy="22524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lumMod val="60000"/>
            <a:lumOff val="40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tint val="60000"/>
              <a:hueOff val="0"/>
              <a:satOff val="0"/>
              <a:lumOff val="0"/>
              <a:alphaOff val="0"/>
              <a:satMod val="300000"/>
            </a:srgb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b="1" kern="1200">
            <a:solidFill>
              <a:sysClr val="window" lastClr="FFFFFF"/>
            </a:solidFill>
            <a:latin typeface="Calibri Light"/>
            <a:ea typeface="+mn-ea"/>
            <a:cs typeface="+mn-cs"/>
          </a:endParaRPr>
        </a:p>
      </dsp:txBody>
      <dsp:txXfrm>
        <a:off x="7070667" y="859766"/>
        <a:ext cx="134781" cy="135145"/>
      </dsp:txXfrm>
    </dsp:sp>
    <dsp:sp modelId="{37F8320F-C66C-40D8-A82A-66D0AEB913AA}">
      <dsp:nvSpPr>
        <dsp:cNvPr id="0" name=""/>
        <dsp:cNvSpPr/>
      </dsp:nvSpPr>
      <dsp:spPr>
        <a:xfrm>
          <a:off x="7343136" y="447204"/>
          <a:ext cx="908230" cy="960269"/>
        </a:xfrm>
        <a:prstGeom prst="roundRect">
          <a:avLst>
            <a:gd name="adj" fmla="val 10000"/>
          </a:avLst>
        </a:prstGeom>
        <a:solidFill>
          <a:schemeClr val="accent2">
            <a:lumMod val="75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hueOff val="0"/>
              <a:satOff val="0"/>
              <a:lumOff val="0"/>
              <a:alphaOff val="0"/>
              <a:satMod val="300000"/>
            </a:srgb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>
              <a:solidFill>
                <a:sysClr val="window" lastClr="FFFFFF"/>
              </a:solidFill>
              <a:latin typeface="Calibri Light"/>
              <a:ea typeface="+mn-ea"/>
              <a:cs typeface="+mn-cs"/>
            </a:rPr>
            <a:t>6. Go-live</a:t>
          </a:r>
        </a:p>
      </dsp:txBody>
      <dsp:txXfrm>
        <a:off x="7369737" y="473805"/>
        <a:ext cx="855028" cy="90706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BEDDA3-D2F0-49DF-BAE7-05FEBE4AC34C}">
      <dsp:nvSpPr>
        <dsp:cNvPr id="0" name=""/>
        <dsp:cNvSpPr/>
      </dsp:nvSpPr>
      <dsp:spPr>
        <a:xfrm>
          <a:off x="5284" y="447204"/>
          <a:ext cx="908230" cy="960269"/>
        </a:xfrm>
        <a:prstGeom prst="roundRect">
          <a:avLst>
            <a:gd name="adj" fmla="val 10000"/>
          </a:avLst>
        </a:prstGeom>
        <a:solidFill>
          <a:schemeClr val="accent2">
            <a:lumMod val="75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EB641B">
              <a:satMod val="300000"/>
            </a:srgbClr>
          </a:contourClr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>
              <a:solidFill>
                <a:sysClr val="window" lastClr="FFFFFF"/>
              </a:solidFill>
              <a:latin typeface="Calibri Light"/>
              <a:ea typeface="+mn-ea"/>
              <a:cs typeface="+mn-cs"/>
            </a:rPr>
            <a:t>1. Get Started</a:t>
          </a:r>
        </a:p>
      </dsp:txBody>
      <dsp:txXfrm>
        <a:off x="31885" y="473805"/>
        <a:ext cx="855028" cy="907067"/>
      </dsp:txXfrm>
    </dsp:sp>
    <dsp:sp modelId="{F0109A7D-1C3F-483D-B3C3-2E3044493F01}">
      <dsp:nvSpPr>
        <dsp:cNvPr id="0" name=""/>
        <dsp:cNvSpPr/>
      </dsp:nvSpPr>
      <dsp:spPr>
        <a:xfrm>
          <a:off x="1004338" y="814718"/>
          <a:ext cx="192544" cy="22524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lumMod val="60000"/>
            <a:lumOff val="40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tint val="60000"/>
              <a:hueOff val="0"/>
              <a:satOff val="0"/>
              <a:lumOff val="0"/>
              <a:alphaOff val="0"/>
              <a:satMod val="300000"/>
            </a:srgb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b="1" kern="1200">
            <a:solidFill>
              <a:sysClr val="window" lastClr="FFFFFF"/>
            </a:solidFill>
            <a:latin typeface="Calibri Light"/>
            <a:ea typeface="+mn-ea"/>
            <a:cs typeface="+mn-cs"/>
          </a:endParaRPr>
        </a:p>
      </dsp:txBody>
      <dsp:txXfrm>
        <a:off x="1004338" y="859766"/>
        <a:ext cx="134781" cy="135145"/>
      </dsp:txXfrm>
    </dsp:sp>
    <dsp:sp modelId="{F81D4B28-B821-4AC7-816A-5DE1D17DB51C}">
      <dsp:nvSpPr>
        <dsp:cNvPr id="0" name=""/>
        <dsp:cNvSpPr/>
      </dsp:nvSpPr>
      <dsp:spPr>
        <a:xfrm>
          <a:off x="1276808" y="447204"/>
          <a:ext cx="1152000" cy="960269"/>
        </a:xfrm>
        <a:prstGeom prst="roundRect">
          <a:avLst>
            <a:gd name="adj" fmla="val 10000"/>
          </a:avLst>
        </a:prstGeom>
        <a:solidFill>
          <a:schemeClr val="accent2">
            <a:lumMod val="75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satMod val="300000"/>
            </a:srgbClr>
          </a:contourClr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>
              <a:solidFill>
                <a:sysClr val="window" lastClr="FFFFFF"/>
              </a:solidFill>
              <a:latin typeface="Calibri Light"/>
              <a:ea typeface="+mn-ea"/>
              <a:cs typeface="+mn-cs"/>
            </a:rPr>
            <a:t>2. Access ETSS API Package</a:t>
          </a:r>
        </a:p>
      </dsp:txBody>
      <dsp:txXfrm>
        <a:off x="1304933" y="475329"/>
        <a:ext cx="1095750" cy="904019"/>
      </dsp:txXfrm>
    </dsp:sp>
    <dsp:sp modelId="{25CA4446-9D4A-405D-A783-5094F96AE68F}">
      <dsp:nvSpPr>
        <dsp:cNvPr id="0" name=""/>
        <dsp:cNvSpPr/>
      </dsp:nvSpPr>
      <dsp:spPr>
        <a:xfrm>
          <a:off x="2519631" y="814718"/>
          <a:ext cx="192544" cy="22524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lumMod val="60000"/>
            <a:lumOff val="40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tint val="60000"/>
              <a:hueOff val="0"/>
              <a:satOff val="0"/>
              <a:lumOff val="0"/>
              <a:alphaOff val="0"/>
              <a:satMod val="300000"/>
            </a:srgb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b="1" kern="1200">
            <a:solidFill>
              <a:sysClr val="window" lastClr="FFFFFF"/>
            </a:solidFill>
            <a:latin typeface="Calibri Light"/>
            <a:ea typeface="+mn-ea"/>
            <a:cs typeface="+mn-cs"/>
          </a:endParaRPr>
        </a:p>
      </dsp:txBody>
      <dsp:txXfrm>
        <a:off x="2519631" y="859766"/>
        <a:ext cx="134781" cy="135145"/>
      </dsp:txXfrm>
    </dsp:sp>
    <dsp:sp modelId="{3FD788CA-3C0B-4088-A417-A98FF35C4511}">
      <dsp:nvSpPr>
        <dsp:cNvPr id="0" name=""/>
        <dsp:cNvSpPr/>
      </dsp:nvSpPr>
      <dsp:spPr>
        <a:xfrm>
          <a:off x="2792100" y="447204"/>
          <a:ext cx="1157131" cy="960269"/>
        </a:xfrm>
        <a:prstGeom prst="roundRect">
          <a:avLst>
            <a:gd name="adj" fmla="val 10000"/>
          </a:avLst>
        </a:prstGeom>
        <a:solidFill>
          <a:schemeClr val="accent2">
            <a:lumMod val="75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satMod val="300000"/>
            </a:srgbClr>
          </a:contourClr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>
              <a:solidFill>
                <a:sysClr val="window" lastClr="FFFFFF"/>
              </a:solidFill>
              <a:latin typeface="Calibri Light"/>
              <a:ea typeface="+mn-ea"/>
              <a:cs typeface="+mn-cs"/>
            </a:rPr>
            <a:t>3. LITI Development</a:t>
          </a:r>
        </a:p>
      </dsp:txBody>
      <dsp:txXfrm>
        <a:off x="2820225" y="475329"/>
        <a:ext cx="1100881" cy="904019"/>
      </dsp:txXfrm>
    </dsp:sp>
    <dsp:sp modelId="{1FFA4F08-1D18-4215-9583-37596C741937}">
      <dsp:nvSpPr>
        <dsp:cNvPr id="0" name=""/>
        <dsp:cNvSpPr/>
      </dsp:nvSpPr>
      <dsp:spPr>
        <a:xfrm>
          <a:off x="4040055" y="814718"/>
          <a:ext cx="192544" cy="22524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lumMod val="60000"/>
            <a:lumOff val="40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tint val="60000"/>
              <a:hueOff val="0"/>
              <a:satOff val="0"/>
              <a:lumOff val="0"/>
              <a:alphaOff val="0"/>
              <a:satMod val="300000"/>
            </a:srgb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800" kern="1200">
            <a:solidFill>
              <a:sysClr val="window" lastClr="FFFFFF"/>
            </a:solidFill>
            <a:latin typeface="Calibri Light"/>
            <a:ea typeface="+mn-ea"/>
            <a:cs typeface="+mn-cs"/>
          </a:endParaRPr>
        </a:p>
      </dsp:txBody>
      <dsp:txXfrm>
        <a:off x="4040055" y="859766"/>
        <a:ext cx="134781" cy="135145"/>
      </dsp:txXfrm>
    </dsp:sp>
    <dsp:sp modelId="{46A3B12D-A733-4F10-86FE-39090E2B6096}">
      <dsp:nvSpPr>
        <dsp:cNvPr id="0" name=""/>
        <dsp:cNvSpPr/>
      </dsp:nvSpPr>
      <dsp:spPr>
        <a:xfrm>
          <a:off x="4312524" y="447204"/>
          <a:ext cx="1155841" cy="960269"/>
        </a:xfrm>
        <a:prstGeom prst="roundRect">
          <a:avLst>
            <a:gd name="adj" fmla="val 10000"/>
          </a:avLst>
        </a:prstGeom>
        <a:solidFill>
          <a:schemeClr val="accent4"/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satMod val="300000"/>
            </a:srgbClr>
          </a:contourClr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>
              <a:solidFill>
                <a:sysClr val="window" lastClr="FFFFFF"/>
              </a:solidFill>
              <a:latin typeface="Calibri Light"/>
              <a:ea typeface="+mn-ea"/>
              <a:cs typeface="+mn-cs"/>
            </a:rPr>
            <a:t>4. Select API connection option</a:t>
          </a:r>
        </a:p>
      </dsp:txBody>
      <dsp:txXfrm>
        <a:off x="4340649" y="475329"/>
        <a:ext cx="1099591" cy="904019"/>
      </dsp:txXfrm>
    </dsp:sp>
    <dsp:sp modelId="{CD1AE884-5E5B-4C1E-92F8-C63286834C7F}">
      <dsp:nvSpPr>
        <dsp:cNvPr id="0" name=""/>
        <dsp:cNvSpPr/>
      </dsp:nvSpPr>
      <dsp:spPr>
        <a:xfrm>
          <a:off x="5559189" y="814718"/>
          <a:ext cx="192544" cy="22524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lumMod val="60000"/>
            <a:lumOff val="40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tint val="60000"/>
              <a:hueOff val="0"/>
              <a:satOff val="0"/>
              <a:lumOff val="0"/>
              <a:alphaOff val="0"/>
              <a:satMod val="300000"/>
            </a:srgb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b="1" kern="1200">
            <a:solidFill>
              <a:sysClr val="window" lastClr="FFFFFF"/>
            </a:solidFill>
            <a:latin typeface="Calibri Light"/>
            <a:ea typeface="+mn-ea"/>
            <a:cs typeface="+mn-cs"/>
          </a:endParaRPr>
        </a:p>
      </dsp:txBody>
      <dsp:txXfrm>
        <a:off x="5559189" y="859766"/>
        <a:ext cx="134781" cy="135145"/>
      </dsp:txXfrm>
    </dsp:sp>
    <dsp:sp modelId="{FE6E4528-4615-487F-9990-F1D76E8452B0}">
      <dsp:nvSpPr>
        <dsp:cNvPr id="0" name=""/>
        <dsp:cNvSpPr/>
      </dsp:nvSpPr>
      <dsp:spPr>
        <a:xfrm>
          <a:off x="5831658" y="447204"/>
          <a:ext cx="1148185" cy="960269"/>
        </a:xfrm>
        <a:prstGeom prst="roundRect">
          <a:avLst>
            <a:gd name="adj" fmla="val 10000"/>
          </a:avLst>
        </a:prstGeom>
        <a:solidFill>
          <a:schemeClr val="accent2">
            <a:lumMod val="75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hueOff val="0"/>
              <a:satOff val="0"/>
              <a:lumOff val="0"/>
              <a:alphaOff val="0"/>
              <a:satMod val="300000"/>
            </a:srgb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>
              <a:solidFill>
                <a:sysClr val="window" lastClr="FFFFFF"/>
              </a:solidFill>
              <a:latin typeface="Calibri Light"/>
              <a:ea typeface="+mn-ea"/>
              <a:cs typeface="+mn-cs"/>
            </a:rPr>
            <a:t>5. ETSS connection testing and validation</a:t>
          </a:r>
        </a:p>
      </dsp:txBody>
      <dsp:txXfrm>
        <a:off x="5859783" y="475329"/>
        <a:ext cx="1091935" cy="904019"/>
      </dsp:txXfrm>
    </dsp:sp>
    <dsp:sp modelId="{4F5AC46B-3264-4B9A-8BBC-19B043EDB8DA}">
      <dsp:nvSpPr>
        <dsp:cNvPr id="0" name=""/>
        <dsp:cNvSpPr/>
      </dsp:nvSpPr>
      <dsp:spPr>
        <a:xfrm>
          <a:off x="7070667" y="814718"/>
          <a:ext cx="192544" cy="22524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lumMod val="60000"/>
            <a:lumOff val="40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tint val="60000"/>
              <a:hueOff val="0"/>
              <a:satOff val="0"/>
              <a:lumOff val="0"/>
              <a:alphaOff val="0"/>
              <a:satMod val="300000"/>
            </a:srgb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b="1" kern="1200">
            <a:solidFill>
              <a:sysClr val="window" lastClr="FFFFFF"/>
            </a:solidFill>
            <a:latin typeface="Calibri Light"/>
            <a:ea typeface="+mn-ea"/>
            <a:cs typeface="+mn-cs"/>
          </a:endParaRPr>
        </a:p>
      </dsp:txBody>
      <dsp:txXfrm>
        <a:off x="7070667" y="859766"/>
        <a:ext cx="134781" cy="135145"/>
      </dsp:txXfrm>
    </dsp:sp>
    <dsp:sp modelId="{37F8320F-C66C-40D8-A82A-66D0AEB913AA}">
      <dsp:nvSpPr>
        <dsp:cNvPr id="0" name=""/>
        <dsp:cNvSpPr/>
      </dsp:nvSpPr>
      <dsp:spPr>
        <a:xfrm>
          <a:off x="7343136" y="447204"/>
          <a:ext cx="908230" cy="960269"/>
        </a:xfrm>
        <a:prstGeom prst="roundRect">
          <a:avLst>
            <a:gd name="adj" fmla="val 10000"/>
          </a:avLst>
        </a:prstGeom>
        <a:solidFill>
          <a:schemeClr val="accent2">
            <a:lumMod val="75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hueOff val="0"/>
              <a:satOff val="0"/>
              <a:lumOff val="0"/>
              <a:alphaOff val="0"/>
              <a:satMod val="300000"/>
            </a:srgb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>
              <a:solidFill>
                <a:sysClr val="window" lastClr="FFFFFF"/>
              </a:solidFill>
              <a:latin typeface="Calibri Light"/>
              <a:ea typeface="+mn-ea"/>
              <a:cs typeface="+mn-cs"/>
            </a:rPr>
            <a:t>6. Go-live</a:t>
          </a:r>
        </a:p>
      </dsp:txBody>
      <dsp:txXfrm>
        <a:off x="7369737" y="473805"/>
        <a:ext cx="855028" cy="907067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BEDDA3-D2F0-49DF-BAE7-05FEBE4AC34C}">
      <dsp:nvSpPr>
        <dsp:cNvPr id="0" name=""/>
        <dsp:cNvSpPr/>
      </dsp:nvSpPr>
      <dsp:spPr>
        <a:xfrm>
          <a:off x="5284" y="447204"/>
          <a:ext cx="908230" cy="960269"/>
        </a:xfrm>
        <a:prstGeom prst="roundRect">
          <a:avLst>
            <a:gd name="adj" fmla="val 10000"/>
          </a:avLst>
        </a:prstGeom>
        <a:solidFill>
          <a:schemeClr val="accent2">
            <a:lumMod val="75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EB641B">
              <a:satMod val="300000"/>
            </a:srgbClr>
          </a:contourClr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>
              <a:solidFill>
                <a:sysClr val="window" lastClr="FFFFFF"/>
              </a:solidFill>
              <a:latin typeface="Calibri Light"/>
              <a:ea typeface="+mn-ea"/>
              <a:cs typeface="+mn-cs"/>
            </a:rPr>
            <a:t>1. Get Started</a:t>
          </a:r>
        </a:p>
      </dsp:txBody>
      <dsp:txXfrm>
        <a:off x="31885" y="473805"/>
        <a:ext cx="855028" cy="907067"/>
      </dsp:txXfrm>
    </dsp:sp>
    <dsp:sp modelId="{F0109A7D-1C3F-483D-B3C3-2E3044493F01}">
      <dsp:nvSpPr>
        <dsp:cNvPr id="0" name=""/>
        <dsp:cNvSpPr/>
      </dsp:nvSpPr>
      <dsp:spPr>
        <a:xfrm>
          <a:off x="1004338" y="814718"/>
          <a:ext cx="192544" cy="22524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lumMod val="60000"/>
            <a:lumOff val="40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tint val="60000"/>
              <a:hueOff val="0"/>
              <a:satOff val="0"/>
              <a:lumOff val="0"/>
              <a:alphaOff val="0"/>
              <a:satMod val="300000"/>
            </a:srgb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b="1" kern="1200">
            <a:solidFill>
              <a:sysClr val="window" lastClr="FFFFFF"/>
            </a:solidFill>
            <a:latin typeface="Calibri Light"/>
            <a:ea typeface="+mn-ea"/>
            <a:cs typeface="+mn-cs"/>
          </a:endParaRPr>
        </a:p>
      </dsp:txBody>
      <dsp:txXfrm>
        <a:off x="1004338" y="859766"/>
        <a:ext cx="134781" cy="135145"/>
      </dsp:txXfrm>
    </dsp:sp>
    <dsp:sp modelId="{F81D4B28-B821-4AC7-816A-5DE1D17DB51C}">
      <dsp:nvSpPr>
        <dsp:cNvPr id="0" name=""/>
        <dsp:cNvSpPr/>
      </dsp:nvSpPr>
      <dsp:spPr>
        <a:xfrm>
          <a:off x="1276808" y="447204"/>
          <a:ext cx="1152000" cy="960269"/>
        </a:xfrm>
        <a:prstGeom prst="roundRect">
          <a:avLst>
            <a:gd name="adj" fmla="val 10000"/>
          </a:avLst>
        </a:prstGeom>
        <a:solidFill>
          <a:schemeClr val="accent2">
            <a:lumMod val="75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satMod val="300000"/>
            </a:srgbClr>
          </a:contourClr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>
              <a:solidFill>
                <a:sysClr val="window" lastClr="FFFFFF"/>
              </a:solidFill>
              <a:latin typeface="Calibri Light"/>
              <a:ea typeface="+mn-ea"/>
              <a:cs typeface="+mn-cs"/>
            </a:rPr>
            <a:t>2. Access ETSS API Package</a:t>
          </a:r>
        </a:p>
      </dsp:txBody>
      <dsp:txXfrm>
        <a:off x="1304933" y="475329"/>
        <a:ext cx="1095750" cy="904019"/>
      </dsp:txXfrm>
    </dsp:sp>
    <dsp:sp modelId="{25CA4446-9D4A-405D-A783-5094F96AE68F}">
      <dsp:nvSpPr>
        <dsp:cNvPr id="0" name=""/>
        <dsp:cNvSpPr/>
      </dsp:nvSpPr>
      <dsp:spPr>
        <a:xfrm>
          <a:off x="2519631" y="814718"/>
          <a:ext cx="192544" cy="22524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lumMod val="60000"/>
            <a:lumOff val="40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tint val="60000"/>
              <a:hueOff val="0"/>
              <a:satOff val="0"/>
              <a:lumOff val="0"/>
              <a:alphaOff val="0"/>
              <a:satMod val="300000"/>
            </a:srgb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b="1" kern="1200">
            <a:solidFill>
              <a:sysClr val="window" lastClr="FFFFFF"/>
            </a:solidFill>
            <a:latin typeface="Calibri Light"/>
            <a:ea typeface="+mn-ea"/>
            <a:cs typeface="+mn-cs"/>
          </a:endParaRPr>
        </a:p>
      </dsp:txBody>
      <dsp:txXfrm>
        <a:off x="2519631" y="859766"/>
        <a:ext cx="134781" cy="135145"/>
      </dsp:txXfrm>
    </dsp:sp>
    <dsp:sp modelId="{3FD788CA-3C0B-4088-A417-A98FF35C4511}">
      <dsp:nvSpPr>
        <dsp:cNvPr id="0" name=""/>
        <dsp:cNvSpPr/>
      </dsp:nvSpPr>
      <dsp:spPr>
        <a:xfrm>
          <a:off x="2792100" y="447204"/>
          <a:ext cx="1157131" cy="960269"/>
        </a:xfrm>
        <a:prstGeom prst="roundRect">
          <a:avLst>
            <a:gd name="adj" fmla="val 10000"/>
          </a:avLst>
        </a:prstGeom>
        <a:solidFill>
          <a:schemeClr val="accent2">
            <a:lumMod val="75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satMod val="300000"/>
            </a:srgbClr>
          </a:contourClr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>
              <a:solidFill>
                <a:sysClr val="window" lastClr="FFFFFF"/>
              </a:solidFill>
              <a:latin typeface="Calibri Light"/>
              <a:ea typeface="+mn-ea"/>
              <a:cs typeface="+mn-cs"/>
            </a:rPr>
            <a:t>3. LITI Development</a:t>
          </a:r>
        </a:p>
      </dsp:txBody>
      <dsp:txXfrm>
        <a:off x="2820225" y="475329"/>
        <a:ext cx="1100881" cy="904019"/>
      </dsp:txXfrm>
    </dsp:sp>
    <dsp:sp modelId="{1FFA4F08-1D18-4215-9583-37596C741937}">
      <dsp:nvSpPr>
        <dsp:cNvPr id="0" name=""/>
        <dsp:cNvSpPr/>
      </dsp:nvSpPr>
      <dsp:spPr>
        <a:xfrm>
          <a:off x="4040055" y="814718"/>
          <a:ext cx="192544" cy="22524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lumMod val="60000"/>
            <a:lumOff val="40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tint val="60000"/>
              <a:hueOff val="0"/>
              <a:satOff val="0"/>
              <a:lumOff val="0"/>
              <a:alphaOff val="0"/>
              <a:satMod val="300000"/>
            </a:srgb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800" kern="1200">
            <a:solidFill>
              <a:sysClr val="window" lastClr="FFFFFF"/>
            </a:solidFill>
            <a:latin typeface="Calibri Light"/>
            <a:ea typeface="+mn-ea"/>
            <a:cs typeface="+mn-cs"/>
          </a:endParaRPr>
        </a:p>
      </dsp:txBody>
      <dsp:txXfrm>
        <a:off x="4040055" y="859766"/>
        <a:ext cx="134781" cy="135145"/>
      </dsp:txXfrm>
    </dsp:sp>
    <dsp:sp modelId="{46A3B12D-A733-4F10-86FE-39090E2B6096}">
      <dsp:nvSpPr>
        <dsp:cNvPr id="0" name=""/>
        <dsp:cNvSpPr/>
      </dsp:nvSpPr>
      <dsp:spPr>
        <a:xfrm>
          <a:off x="4312524" y="447204"/>
          <a:ext cx="1155841" cy="960269"/>
        </a:xfrm>
        <a:prstGeom prst="roundRect">
          <a:avLst>
            <a:gd name="adj" fmla="val 10000"/>
          </a:avLst>
        </a:prstGeom>
        <a:solidFill>
          <a:schemeClr val="accent2">
            <a:lumMod val="75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satMod val="300000"/>
            </a:srgbClr>
          </a:contourClr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>
              <a:solidFill>
                <a:sysClr val="window" lastClr="FFFFFF"/>
              </a:solidFill>
              <a:latin typeface="Calibri Light"/>
              <a:ea typeface="+mn-ea"/>
              <a:cs typeface="+mn-cs"/>
            </a:rPr>
            <a:t>4. Select API connection option</a:t>
          </a:r>
        </a:p>
      </dsp:txBody>
      <dsp:txXfrm>
        <a:off x="4340649" y="475329"/>
        <a:ext cx="1099591" cy="904019"/>
      </dsp:txXfrm>
    </dsp:sp>
    <dsp:sp modelId="{CD1AE884-5E5B-4C1E-92F8-C63286834C7F}">
      <dsp:nvSpPr>
        <dsp:cNvPr id="0" name=""/>
        <dsp:cNvSpPr/>
      </dsp:nvSpPr>
      <dsp:spPr>
        <a:xfrm>
          <a:off x="5559189" y="814718"/>
          <a:ext cx="192544" cy="22524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lumMod val="60000"/>
            <a:lumOff val="40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tint val="60000"/>
              <a:hueOff val="0"/>
              <a:satOff val="0"/>
              <a:lumOff val="0"/>
              <a:alphaOff val="0"/>
              <a:satMod val="300000"/>
            </a:srgb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b="1" kern="1200">
            <a:solidFill>
              <a:sysClr val="window" lastClr="FFFFFF"/>
            </a:solidFill>
            <a:latin typeface="Calibri Light"/>
            <a:ea typeface="+mn-ea"/>
            <a:cs typeface="+mn-cs"/>
          </a:endParaRPr>
        </a:p>
      </dsp:txBody>
      <dsp:txXfrm>
        <a:off x="5559189" y="859766"/>
        <a:ext cx="134781" cy="135145"/>
      </dsp:txXfrm>
    </dsp:sp>
    <dsp:sp modelId="{FE6E4528-4615-487F-9990-F1D76E8452B0}">
      <dsp:nvSpPr>
        <dsp:cNvPr id="0" name=""/>
        <dsp:cNvSpPr/>
      </dsp:nvSpPr>
      <dsp:spPr>
        <a:xfrm>
          <a:off x="5831658" y="447204"/>
          <a:ext cx="1148185" cy="960269"/>
        </a:xfrm>
        <a:prstGeom prst="roundRect">
          <a:avLst>
            <a:gd name="adj" fmla="val 10000"/>
          </a:avLst>
        </a:prstGeom>
        <a:solidFill>
          <a:schemeClr val="accent4"/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hueOff val="0"/>
              <a:satOff val="0"/>
              <a:lumOff val="0"/>
              <a:alphaOff val="0"/>
              <a:satMod val="300000"/>
            </a:srgb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>
              <a:solidFill>
                <a:sysClr val="window" lastClr="FFFFFF"/>
              </a:solidFill>
              <a:latin typeface="Calibri Light"/>
              <a:ea typeface="+mn-ea"/>
              <a:cs typeface="+mn-cs"/>
            </a:rPr>
            <a:t>5. ETSS connection testing and validation</a:t>
          </a:r>
        </a:p>
      </dsp:txBody>
      <dsp:txXfrm>
        <a:off x="5859783" y="475329"/>
        <a:ext cx="1091935" cy="904019"/>
      </dsp:txXfrm>
    </dsp:sp>
    <dsp:sp modelId="{4F5AC46B-3264-4B9A-8BBC-19B043EDB8DA}">
      <dsp:nvSpPr>
        <dsp:cNvPr id="0" name=""/>
        <dsp:cNvSpPr/>
      </dsp:nvSpPr>
      <dsp:spPr>
        <a:xfrm>
          <a:off x="7070667" y="814718"/>
          <a:ext cx="192544" cy="22524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lumMod val="60000"/>
            <a:lumOff val="40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tint val="60000"/>
              <a:hueOff val="0"/>
              <a:satOff val="0"/>
              <a:lumOff val="0"/>
              <a:alphaOff val="0"/>
              <a:satMod val="300000"/>
            </a:srgb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b="1" kern="1200">
            <a:solidFill>
              <a:sysClr val="window" lastClr="FFFFFF"/>
            </a:solidFill>
            <a:latin typeface="Calibri Light"/>
            <a:ea typeface="+mn-ea"/>
            <a:cs typeface="+mn-cs"/>
          </a:endParaRPr>
        </a:p>
      </dsp:txBody>
      <dsp:txXfrm>
        <a:off x="7070667" y="859766"/>
        <a:ext cx="134781" cy="135145"/>
      </dsp:txXfrm>
    </dsp:sp>
    <dsp:sp modelId="{37F8320F-C66C-40D8-A82A-66D0AEB913AA}">
      <dsp:nvSpPr>
        <dsp:cNvPr id="0" name=""/>
        <dsp:cNvSpPr/>
      </dsp:nvSpPr>
      <dsp:spPr>
        <a:xfrm>
          <a:off x="7343136" y="447204"/>
          <a:ext cx="908230" cy="960269"/>
        </a:xfrm>
        <a:prstGeom prst="roundRect">
          <a:avLst>
            <a:gd name="adj" fmla="val 10000"/>
          </a:avLst>
        </a:prstGeom>
        <a:solidFill>
          <a:schemeClr val="accent2">
            <a:lumMod val="75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hueOff val="0"/>
              <a:satOff val="0"/>
              <a:lumOff val="0"/>
              <a:alphaOff val="0"/>
              <a:satMod val="300000"/>
            </a:srgb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>
              <a:solidFill>
                <a:sysClr val="window" lastClr="FFFFFF"/>
              </a:solidFill>
              <a:latin typeface="Calibri Light"/>
              <a:ea typeface="+mn-ea"/>
              <a:cs typeface="+mn-cs"/>
            </a:rPr>
            <a:t>6. Go-live</a:t>
          </a:r>
        </a:p>
      </dsp:txBody>
      <dsp:txXfrm>
        <a:off x="7369737" y="473805"/>
        <a:ext cx="855028" cy="907067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BEDDA3-D2F0-49DF-BAE7-05FEBE4AC34C}">
      <dsp:nvSpPr>
        <dsp:cNvPr id="0" name=""/>
        <dsp:cNvSpPr/>
      </dsp:nvSpPr>
      <dsp:spPr>
        <a:xfrm>
          <a:off x="5284" y="447204"/>
          <a:ext cx="908230" cy="960269"/>
        </a:xfrm>
        <a:prstGeom prst="roundRect">
          <a:avLst>
            <a:gd name="adj" fmla="val 10000"/>
          </a:avLst>
        </a:prstGeom>
        <a:solidFill>
          <a:schemeClr val="accent2">
            <a:lumMod val="75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EB641B">
              <a:satMod val="300000"/>
            </a:srgbClr>
          </a:contourClr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>
              <a:solidFill>
                <a:sysClr val="window" lastClr="FFFFFF"/>
              </a:solidFill>
              <a:latin typeface="Calibri Light"/>
              <a:ea typeface="+mn-ea"/>
              <a:cs typeface="+mn-cs"/>
            </a:rPr>
            <a:t>1. Get Started</a:t>
          </a:r>
        </a:p>
      </dsp:txBody>
      <dsp:txXfrm>
        <a:off x="31885" y="473805"/>
        <a:ext cx="855028" cy="907067"/>
      </dsp:txXfrm>
    </dsp:sp>
    <dsp:sp modelId="{F0109A7D-1C3F-483D-B3C3-2E3044493F01}">
      <dsp:nvSpPr>
        <dsp:cNvPr id="0" name=""/>
        <dsp:cNvSpPr/>
      </dsp:nvSpPr>
      <dsp:spPr>
        <a:xfrm>
          <a:off x="1004338" y="814718"/>
          <a:ext cx="192544" cy="22524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lumMod val="60000"/>
            <a:lumOff val="40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tint val="60000"/>
              <a:hueOff val="0"/>
              <a:satOff val="0"/>
              <a:lumOff val="0"/>
              <a:alphaOff val="0"/>
              <a:satMod val="300000"/>
            </a:srgb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b="1" kern="1200">
            <a:solidFill>
              <a:sysClr val="window" lastClr="FFFFFF"/>
            </a:solidFill>
            <a:latin typeface="Calibri Light"/>
            <a:ea typeface="+mn-ea"/>
            <a:cs typeface="+mn-cs"/>
          </a:endParaRPr>
        </a:p>
      </dsp:txBody>
      <dsp:txXfrm>
        <a:off x="1004338" y="859766"/>
        <a:ext cx="134781" cy="135145"/>
      </dsp:txXfrm>
    </dsp:sp>
    <dsp:sp modelId="{F81D4B28-B821-4AC7-816A-5DE1D17DB51C}">
      <dsp:nvSpPr>
        <dsp:cNvPr id="0" name=""/>
        <dsp:cNvSpPr/>
      </dsp:nvSpPr>
      <dsp:spPr>
        <a:xfrm>
          <a:off x="1276808" y="447204"/>
          <a:ext cx="1152000" cy="960269"/>
        </a:xfrm>
        <a:prstGeom prst="roundRect">
          <a:avLst>
            <a:gd name="adj" fmla="val 10000"/>
          </a:avLst>
        </a:prstGeom>
        <a:solidFill>
          <a:schemeClr val="accent2">
            <a:lumMod val="75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satMod val="300000"/>
            </a:srgbClr>
          </a:contourClr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>
              <a:solidFill>
                <a:sysClr val="window" lastClr="FFFFFF"/>
              </a:solidFill>
              <a:latin typeface="Calibri Light"/>
              <a:ea typeface="+mn-ea"/>
              <a:cs typeface="+mn-cs"/>
            </a:rPr>
            <a:t>2. Access ETSS API Package</a:t>
          </a:r>
        </a:p>
      </dsp:txBody>
      <dsp:txXfrm>
        <a:off x="1304933" y="475329"/>
        <a:ext cx="1095750" cy="904019"/>
      </dsp:txXfrm>
    </dsp:sp>
    <dsp:sp modelId="{25CA4446-9D4A-405D-A783-5094F96AE68F}">
      <dsp:nvSpPr>
        <dsp:cNvPr id="0" name=""/>
        <dsp:cNvSpPr/>
      </dsp:nvSpPr>
      <dsp:spPr>
        <a:xfrm>
          <a:off x="2519631" y="814718"/>
          <a:ext cx="192544" cy="22524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lumMod val="60000"/>
            <a:lumOff val="40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tint val="60000"/>
              <a:hueOff val="0"/>
              <a:satOff val="0"/>
              <a:lumOff val="0"/>
              <a:alphaOff val="0"/>
              <a:satMod val="300000"/>
            </a:srgb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b="1" kern="1200">
            <a:solidFill>
              <a:sysClr val="window" lastClr="FFFFFF"/>
            </a:solidFill>
            <a:latin typeface="Calibri Light"/>
            <a:ea typeface="+mn-ea"/>
            <a:cs typeface="+mn-cs"/>
          </a:endParaRPr>
        </a:p>
      </dsp:txBody>
      <dsp:txXfrm>
        <a:off x="2519631" y="859766"/>
        <a:ext cx="134781" cy="135145"/>
      </dsp:txXfrm>
    </dsp:sp>
    <dsp:sp modelId="{3FD788CA-3C0B-4088-A417-A98FF35C4511}">
      <dsp:nvSpPr>
        <dsp:cNvPr id="0" name=""/>
        <dsp:cNvSpPr/>
      </dsp:nvSpPr>
      <dsp:spPr>
        <a:xfrm>
          <a:off x="2792100" y="447204"/>
          <a:ext cx="1157131" cy="960269"/>
        </a:xfrm>
        <a:prstGeom prst="roundRect">
          <a:avLst>
            <a:gd name="adj" fmla="val 10000"/>
          </a:avLst>
        </a:prstGeom>
        <a:solidFill>
          <a:schemeClr val="accent2">
            <a:lumMod val="75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satMod val="300000"/>
            </a:srgbClr>
          </a:contourClr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>
              <a:solidFill>
                <a:sysClr val="window" lastClr="FFFFFF"/>
              </a:solidFill>
              <a:latin typeface="Calibri Light"/>
              <a:ea typeface="+mn-ea"/>
              <a:cs typeface="+mn-cs"/>
            </a:rPr>
            <a:t>3. LITI Development</a:t>
          </a:r>
        </a:p>
      </dsp:txBody>
      <dsp:txXfrm>
        <a:off x="2820225" y="475329"/>
        <a:ext cx="1100881" cy="904019"/>
      </dsp:txXfrm>
    </dsp:sp>
    <dsp:sp modelId="{1FFA4F08-1D18-4215-9583-37596C741937}">
      <dsp:nvSpPr>
        <dsp:cNvPr id="0" name=""/>
        <dsp:cNvSpPr/>
      </dsp:nvSpPr>
      <dsp:spPr>
        <a:xfrm>
          <a:off x="4040055" y="814718"/>
          <a:ext cx="192544" cy="22524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lumMod val="60000"/>
            <a:lumOff val="40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tint val="60000"/>
              <a:hueOff val="0"/>
              <a:satOff val="0"/>
              <a:lumOff val="0"/>
              <a:alphaOff val="0"/>
              <a:satMod val="300000"/>
            </a:srgb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800" kern="1200">
            <a:solidFill>
              <a:sysClr val="window" lastClr="FFFFFF"/>
            </a:solidFill>
            <a:latin typeface="Calibri Light"/>
            <a:ea typeface="+mn-ea"/>
            <a:cs typeface="+mn-cs"/>
          </a:endParaRPr>
        </a:p>
      </dsp:txBody>
      <dsp:txXfrm>
        <a:off x="4040055" y="859766"/>
        <a:ext cx="134781" cy="135145"/>
      </dsp:txXfrm>
    </dsp:sp>
    <dsp:sp modelId="{46A3B12D-A733-4F10-86FE-39090E2B6096}">
      <dsp:nvSpPr>
        <dsp:cNvPr id="0" name=""/>
        <dsp:cNvSpPr/>
      </dsp:nvSpPr>
      <dsp:spPr>
        <a:xfrm>
          <a:off x="4312524" y="447204"/>
          <a:ext cx="1155841" cy="960269"/>
        </a:xfrm>
        <a:prstGeom prst="roundRect">
          <a:avLst>
            <a:gd name="adj" fmla="val 10000"/>
          </a:avLst>
        </a:prstGeom>
        <a:solidFill>
          <a:schemeClr val="accent2">
            <a:lumMod val="75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satMod val="300000"/>
            </a:srgbClr>
          </a:contourClr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>
              <a:solidFill>
                <a:sysClr val="window" lastClr="FFFFFF"/>
              </a:solidFill>
              <a:latin typeface="Calibri Light"/>
              <a:ea typeface="+mn-ea"/>
              <a:cs typeface="+mn-cs"/>
            </a:rPr>
            <a:t>4. Select API connection option</a:t>
          </a:r>
        </a:p>
      </dsp:txBody>
      <dsp:txXfrm>
        <a:off x="4340649" y="475329"/>
        <a:ext cx="1099591" cy="904019"/>
      </dsp:txXfrm>
    </dsp:sp>
    <dsp:sp modelId="{CD1AE884-5E5B-4C1E-92F8-C63286834C7F}">
      <dsp:nvSpPr>
        <dsp:cNvPr id="0" name=""/>
        <dsp:cNvSpPr/>
      </dsp:nvSpPr>
      <dsp:spPr>
        <a:xfrm>
          <a:off x="5559189" y="814718"/>
          <a:ext cx="192544" cy="22524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lumMod val="60000"/>
            <a:lumOff val="40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tint val="60000"/>
              <a:hueOff val="0"/>
              <a:satOff val="0"/>
              <a:lumOff val="0"/>
              <a:alphaOff val="0"/>
              <a:satMod val="300000"/>
            </a:srgb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b="1" kern="1200">
            <a:solidFill>
              <a:sysClr val="window" lastClr="FFFFFF"/>
            </a:solidFill>
            <a:latin typeface="Calibri Light"/>
            <a:ea typeface="+mn-ea"/>
            <a:cs typeface="+mn-cs"/>
          </a:endParaRPr>
        </a:p>
      </dsp:txBody>
      <dsp:txXfrm>
        <a:off x="5559189" y="859766"/>
        <a:ext cx="134781" cy="135145"/>
      </dsp:txXfrm>
    </dsp:sp>
    <dsp:sp modelId="{FE6E4528-4615-487F-9990-F1D76E8452B0}">
      <dsp:nvSpPr>
        <dsp:cNvPr id="0" name=""/>
        <dsp:cNvSpPr/>
      </dsp:nvSpPr>
      <dsp:spPr>
        <a:xfrm>
          <a:off x="5831658" y="447204"/>
          <a:ext cx="1148185" cy="960269"/>
        </a:xfrm>
        <a:prstGeom prst="roundRect">
          <a:avLst>
            <a:gd name="adj" fmla="val 10000"/>
          </a:avLst>
        </a:prstGeom>
        <a:solidFill>
          <a:schemeClr val="accent2">
            <a:lumMod val="75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hueOff val="0"/>
              <a:satOff val="0"/>
              <a:lumOff val="0"/>
              <a:alphaOff val="0"/>
              <a:satMod val="300000"/>
            </a:srgb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>
              <a:solidFill>
                <a:sysClr val="window" lastClr="FFFFFF"/>
              </a:solidFill>
              <a:latin typeface="Calibri Light"/>
              <a:ea typeface="+mn-ea"/>
              <a:cs typeface="+mn-cs"/>
            </a:rPr>
            <a:t>5. ETSS connection testing and validation</a:t>
          </a:r>
        </a:p>
      </dsp:txBody>
      <dsp:txXfrm>
        <a:off x="5859783" y="475329"/>
        <a:ext cx="1091935" cy="904019"/>
      </dsp:txXfrm>
    </dsp:sp>
    <dsp:sp modelId="{4F5AC46B-3264-4B9A-8BBC-19B043EDB8DA}">
      <dsp:nvSpPr>
        <dsp:cNvPr id="0" name=""/>
        <dsp:cNvSpPr/>
      </dsp:nvSpPr>
      <dsp:spPr>
        <a:xfrm>
          <a:off x="7070667" y="814718"/>
          <a:ext cx="192544" cy="22524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lumMod val="60000"/>
            <a:lumOff val="40000"/>
          </a:scheme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tint val="60000"/>
              <a:hueOff val="0"/>
              <a:satOff val="0"/>
              <a:lumOff val="0"/>
              <a:alphaOff val="0"/>
              <a:satMod val="300000"/>
            </a:srgb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b="1" kern="1200">
            <a:solidFill>
              <a:sysClr val="window" lastClr="FFFFFF"/>
            </a:solidFill>
            <a:latin typeface="Calibri Light"/>
            <a:ea typeface="+mn-ea"/>
            <a:cs typeface="+mn-cs"/>
          </a:endParaRPr>
        </a:p>
      </dsp:txBody>
      <dsp:txXfrm>
        <a:off x="7070667" y="859766"/>
        <a:ext cx="134781" cy="135145"/>
      </dsp:txXfrm>
    </dsp:sp>
    <dsp:sp modelId="{37F8320F-C66C-40D8-A82A-66D0AEB913AA}">
      <dsp:nvSpPr>
        <dsp:cNvPr id="0" name=""/>
        <dsp:cNvSpPr/>
      </dsp:nvSpPr>
      <dsp:spPr>
        <a:xfrm>
          <a:off x="7343136" y="447204"/>
          <a:ext cx="908230" cy="960269"/>
        </a:xfrm>
        <a:prstGeom prst="roundRect">
          <a:avLst>
            <a:gd name="adj" fmla="val 10000"/>
          </a:avLst>
        </a:prstGeom>
        <a:solidFill>
          <a:schemeClr val="accent4"/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2DA2BF">
              <a:hueOff val="0"/>
              <a:satOff val="0"/>
              <a:lumOff val="0"/>
              <a:alphaOff val="0"/>
              <a:satMod val="300000"/>
            </a:srgb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>
              <a:solidFill>
                <a:sysClr val="window" lastClr="FFFFFF"/>
              </a:solidFill>
              <a:latin typeface="Calibri Light"/>
              <a:ea typeface="+mn-ea"/>
              <a:cs typeface="+mn-cs"/>
            </a:rPr>
            <a:t>6. Go-live</a:t>
          </a:r>
        </a:p>
      </dsp:txBody>
      <dsp:txXfrm>
        <a:off x="7369737" y="473805"/>
        <a:ext cx="855028" cy="90706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D5C1E2-F38A-4A32-A70B-D2198766405F}" type="datetimeFigureOut">
              <a:rPr lang="en-US" smtClean="0"/>
              <a:t>3/14/2025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1A389F-BDAA-40DB-ABB9-3EBA456DE1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895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BAF55E-865E-6E4B-AAEE-4C794A766E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DA748CC-D398-8C49-BA61-8F46831BA0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10F2DA-EA65-D24E-8EE4-ADE7EC2AA8B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2669ED7-6289-AC48-9E94-920DB03B77F2}" type="datetimeFigureOut">
              <a:rPr lang="en-US" smtClean="0"/>
              <a:t>3/14/2025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833C32-EA52-3641-A925-73D2D5446A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6BD7E4-870E-3B44-B7E5-9E4A83BD2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B1095B0-B59A-364D-946F-42D2FA7B01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4679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DC056FBB-A90B-E4D4-3AF4-C85BBE35E8A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191000" y="1524000"/>
            <a:ext cx="3810000" cy="3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37665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D685938D-C762-8049-6562-84B7F91A1F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30813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Title goes here, here</a:t>
            </a:r>
            <a:br>
              <a:rPr lang="en-US" dirty="0"/>
            </a:br>
            <a:r>
              <a:rPr lang="en-US" dirty="0"/>
              <a:t>and here.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24C5A42E-D7B1-CFE3-8605-29CA850AA1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1742" y="3453562"/>
            <a:ext cx="10515600" cy="2761501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100" dirty="0"/>
              <a:t>Lorem ipsum dolor sit </a:t>
            </a:r>
            <a:r>
              <a:rPr lang="en-US" sz="2100" dirty="0" err="1"/>
              <a:t>amet</a:t>
            </a:r>
            <a:r>
              <a:rPr lang="en-US" sz="2100" dirty="0"/>
              <a:t>, </a:t>
            </a:r>
            <a:r>
              <a:rPr lang="en-US" sz="2100" dirty="0" err="1"/>
              <a:t>consectetur</a:t>
            </a:r>
            <a:r>
              <a:rPr lang="en-US" sz="2100" dirty="0"/>
              <a:t> </a:t>
            </a:r>
            <a:r>
              <a:rPr lang="en-US" sz="2100" dirty="0" err="1"/>
              <a:t>adipiscing</a:t>
            </a:r>
            <a:r>
              <a:rPr lang="en-US" sz="2100" dirty="0"/>
              <a:t> </a:t>
            </a:r>
            <a:r>
              <a:rPr lang="en-US" sz="2100" dirty="0" err="1"/>
              <a:t>elit</a:t>
            </a:r>
            <a:r>
              <a:rPr lang="en-US" sz="2100" dirty="0"/>
              <a:t>. Vestibulum </a:t>
            </a:r>
            <a:r>
              <a:rPr lang="en-US" sz="2100" dirty="0" err="1"/>
              <a:t>laoreet</a:t>
            </a:r>
            <a:r>
              <a:rPr lang="en-US" sz="2100" dirty="0"/>
              <a:t> ac </a:t>
            </a:r>
            <a:r>
              <a:rPr lang="en-US" sz="2100" dirty="0" err="1"/>
              <a:t>massa</a:t>
            </a:r>
            <a:r>
              <a:rPr lang="en-US" sz="2100" dirty="0"/>
              <a:t> a </a:t>
            </a:r>
            <a:r>
              <a:rPr lang="en-US" sz="2100" dirty="0" err="1"/>
              <a:t>interdum</a:t>
            </a:r>
            <a:r>
              <a:rPr lang="en-US" sz="2100" dirty="0"/>
              <a:t>. </a:t>
            </a:r>
            <a:r>
              <a:rPr lang="en-US" sz="2100" dirty="0" err="1"/>
              <a:t>Pellentesque</a:t>
            </a:r>
            <a:r>
              <a:rPr lang="en-US" sz="2100" dirty="0"/>
              <a:t> pharetra </a:t>
            </a:r>
            <a:r>
              <a:rPr lang="en-US" sz="2100" dirty="0" err="1"/>
              <a:t>varius</a:t>
            </a:r>
            <a:r>
              <a:rPr lang="en-US" sz="2100" dirty="0"/>
              <a:t> dictum. </a:t>
            </a:r>
            <a:r>
              <a:rPr lang="en-US" sz="2100" dirty="0" err="1"/>
              <a:t>Phasellus</a:t>
            </a:r>
            <a:r>
              <a:rPr lang="en-US" sz="2100" dirty="0"/>
              <a:t> </a:t>
            </a:r>
            <a:r>
              <a:rPr lang="en-US" sz="2100" dirty="0" err="1"/>
              <a:t>ut</a:t>
            </a:r>
            <a:r>
              <a:rPr lang="en-US" sz="2100" dirty="0"/>
              <a:t> </a:t>
            </a:r>
            <a:r>
              <a:rPr lang="en-US" sz="2100" dirty="0" err="1"/>
              <a:t>quam</a:t>
            </a:r>
            <a:r>
              <a:rPr lang="en-US" sz="2100" dirty="0"/>
              <a:t> </a:t>
            </a:r>
            <a:r>
              <a:rPr lang="en-US" sz="2100" dirty="0" err="1"/>
              <a:t>consectetur</a:t>
            </a:r>
            <a:r>
              <a:rPr lang="en-US" sz="2100" dirty="0"/>
              <a:t>, </a:t>
            </a:r>
            <a:r>
              <a:rPr lang="en-US" sz="2100" dirty="0" err="1"/>
              <a:t>malesuada</a:t>
            </a:r>
            <a:r>
              <a:rPr lang="en-US" sz="2100" dirty="0"/>
              <a:t> </a:t>
            </a:r>
            <a:r>
              <a:rPr lang="en-US" sz="2100" dirty="0" err="1"/>
              <a:t>augue</a:t>
            </a:r>
            <a:r>
              <a:rPr lang="en-US" sz="2100" dirty="0"/>
              <a:t> non, </a:t>
            </a:r>
            <a:r>
              <a:rPr lang="en-US" sz="2100" dirty="0" err="1"/>
              <a:t>facilisis</a:t>
            </a:r>
            <a:r>
              <a:rPr lang="en-US" sz="2100" dirty="0"/>
              <a:t> </a:t>
            </a:r>
            <a:r>
              <a:rPr lang="en-US" sz="2100" dirty="0" err="1"/>
              <a:t>augue</a:t>
            </a:r>
            <a:r>
              <a:rPr lang="en-US" sz="2100" dirty="0"/>
              <a:t>. </a:t>
            </a:r>
            <a:r>
              <a:rPr lang="en-US" sz="2100" dirty="0" err="1"/>
              <a:t>Curabitur</a:t>
            </a:r>
            <a:r>
              <a:rPr lang="en-US" sz="2100" dirty="0"/>
              <a:t> </a:t>
            </a:r>
            <a:r>
              <a:rPr lang="en-US" sz="2100" dirty="0" err="1"/>
              <a:t>vel</a:t>
            </a:r>
            <a:r>
              <a:rPr lang="en-US" sz="2100" dirty="0"/>
              <a:t> </a:t>
            </a:r>
            <a:r>
              <a:rPr lang="en-US" sz="2100" dirty="0" err="1"/>
              <a:t>bibendum</a:t>
            </a:r>
            <a:r>
              <a:rPr lang="en-US" sz="2100" dirty="0"/>
              <a:t> dolor, </a:t>
            </a:r>
            <a:r>
              <a:rPr lang="en-US" sz="2100" dirty="0" err="1"/>
              <a:t>vel</a:t>
            </a:r>
            <a:r>
              <a:rPr lang="en-US" sz="2100" dirty="0"/>
              <a:t> </a:t>
            </a:r>
            <a:r>
              <a:rPr lang="en-US" sz="2100" dirty="0" err="1"/>
              <a:t>facilisis</a:t>
            </a:r>
            <a:r>
              <a:rPr lang="en-US" sz="2100" dirty="0"/>
              <a:t> </a:t>
            </a:r>
            <a:r>
              <a:rPr lang="en-US" sz="2100" dirty="0" err="1"/>
              <a:t>enim</a:t>
            </a:r>
            <a:r>
              <a:rPr lang="en-US" sz="2100" dirty="0"/>
              <a:t>. </a:t>
            </a:r>
            <a:r>
              <a:rPr lang="en-US" sz="2100" dirty="0" err="1"/>
              <a:t>Mauris</a:t>
            </a:r>
            <a:r>
              <a:rPr lang="en-US" sz="2100" dirty="0"/>
              <a:t> </a:t>
            </a:r>
            <a:r>
              <a:rPr lang="en-US" sz="2100" dirty="0" err="1"/>
              <a:t>vulputate</a:t>
            </a:r>
            <a:r>
              <a:rPr lang="en-US" sz="2100" dirty="0"/>
              <a:t> ipsum </a:t>
            </a:r>
            <a:r>
              <a:rPr lang="en-US" sz="2100" dirty="0" err="1"/>
              <a:t>eu</a:t>
            </a:r>
            <a:r>
              <a:rPr lang="en-US" sz="2100" dirty="0"/>
              <a:t> </a:t>
            </a:r>
            <a:r>
              <a:rPr lang="en-US" sz="2100" dirty="0" err="1"/>
              <a:t>quam</a:t>
            </a:r>
            <a:r>
              <a:rPr lang="en-US" sz="2100" dirty="0"/>
              <a:t> </a:t>
            </a:r>
            <a:r>
              <a:rPr lang="en-US" sz="2100" dirty="0" err="1"/>
              <a:t>pellentesque</a:t>
            </a:r>
            <a:r>
              <a:rPr lang="en-US" sz="2100" dirty="0"/>
              <a:t> </a:t>
            </a:r>
            <a:r>
              <a:rPr lang="en-US" sz="2100" dirty="0" err="1"/>
              <a:t>efficitur</a:t>
            </a:r>
            <a:r>
              <a:rPr lang="en-US" sz="2100" dirty="0"/>
              <a:t>. </a:t>
            </a:r>
            <a:r>
              <a:rPr lang="en-US" sz="2100" dirty="0" err="1"/>
              <a:t>Etiam</a:t>
            </a:r>
            <a:r>
              <a:rPr lang="en-US" sz="2100" dirty="0"/>
              <a:t> non </a:t>
            </a:r>
            <a:r>
              <a:rPr lang="en-US" sz="2100" dirty="0" err="1"/>
              <a:t>metus</a:t>
            </a:r>
            <a:r>
              <a:rPr lang="en-US" sz="2100" dirty="0"/>
              <a:t> </a:t>
            </a:r>
            <a:r>
              <a:rPr lang="en-US" sz="2100" dirty="0" err="1"/>
              <a:t>molestie</a:t>
            </a:r>
            <a:r>
              <a:rPr lang="en-US" sz="2100" dirty="0"/>
              <a:t>, </a:t>
            </a:r>
            <a:r>
              <a:rPr lang="en-US" sz="2100" dirty="0" err="1"/>
              <a:t>aliquam</a:t>
            </a:r>
            <a:r>
              <a:rPr lang="en-US" sz="2100" dirty="0"/>
              <a:t> </a:t>
            </a:r>
            <a:r>
              <a:rPr lang="en-US" sz="2100" dirty="0" err="1"/>
              <a:t>mauris</a:t>
            </a:r>
            <a:r>
              <a:rPr lang="en-US" sz="2100" dirty="0"/>
              <a:t> </a:t>
            </a:r>
            <a:r>
              <a:rPr lang="en-US" sz="2100" dirty="0" err="1"/>
              <a:t>quis</a:t>
            </a:r>
            <a:r>
              <a:rPr lang="en-US" sz="2100" dirty="0"/>
              <a:t>, </a:t>
            </a:r>
            <a:r>
              <a:rPr lang="en-US" sz="2100" dirty="0" err="1"/>
              <a:t>consectetur</a:t>
            </a:r>
            <a:r>
              <a:rPr lang="en-US" sz="2100" dirty="0"/>
              <a:t> mi. </a:t>
            </a:r>
            <a:r>
              <a:rPr lang="en-US" sz="2100" dirty="0" err="1"/>
              <a:t>Mauris</a:t>
            </a:r>
            <a:r>
              <a:rPr lang="en-US" sz="2100" dirty="0"/>
              <a:t> </a:t>
            </a:r>
            <a:r>
              <a:rPr lang="en-US" sz="2100" dirty="0" err="1"/>
              <a:t>sed</a:t>
            </a:r>
            <a:r>
              <a:rPr lang="en-US" sz="2100" dirty="0"/>
              <a:t> </a:t>
            </a:r>
            <a:r>
              <a:rPr lang="en-US" sz="2100" dirty="0" err="1"/>
              <a:t>ultrices</a:t>
            </a:r>
            <a:r>
              <a:rPr lang="en-US" sz="2100" dirty="0"/>
              <a:t> ipsum. </a:t>
            </a:r>
            <a:r>
              <a:rPr lang="en-US" sz="2100" dirty="0" err="1"/>
              <a:t>Aenean</a:t>
            </a:r>
            <a:r>
              <a:rPr lang="en-US" sz="2100" dirty="0"/>
              <a:t> </a:t>
            </a:r>
            <a:r>
              <a:rPr lang="en-US" sz="2100" dirty="0" err="1"/>
              <a:t>sollicitudin</a:t>
            </a:r>
            <a:r>
              <a:rPr lang="en-US" sz="2100" dirty="0"/>
              <a:t> mi </a:t>
            </a:r>
            <a:r>
              <a:rPr lang="en-US" sz="2100" dirty="0" err="1"/>
              <a:t>ornare</a:t>
            </a:r>
            <a:r>
              <a:rPr lang="en-US" sz="2100" dirty="0"/>
              <a:t>, semper </a:t>
            </a:r>
            <a:r>
              <a:rPr lang="en-US" sz="2100" dirty="0" err="1"/>
              <a:t>elit</a:t>
            </a:r>
            <a:r>
              <a:rPr lang="en-US" sz="2100" dirty="0"/>
              <a:t> </a:t>
            </a:r>
            <a:r>
              <a:rPr lang="en-US" sz="2100" dirty="0" err="1"/>
              <a:t>eu</a:t>
            </a:r>
            <a:r>
              <a:rPr lang="en-US" sz="2100" dirty="0"/>
              <a:t>, </a:t>
            </a:r>
            <a:r>
              <a:rPr lang="en-US" sz="2100" dirty="0" err="1"/>
              <a:t>condimentum</a:t>
            </a:r>
            <a:r>
              <a:rPr lang="en-US" sz="2100" dirty="0"/>
              <a:t>. </a:t>
            </a:r>
            <a:r>
              <a:rPr lang="en-US" sz="2100" dirty="0" err="1"/>
              <a:t>Aenean</a:t>
            </a:r>
            <a:r>
              <a:rPr lang="en-US" sz="2100" dirty="0"/>
              <a:t> in </a:t>
            </a:r>
            <a:r>
              <a:rPr lang="en-US" sz="2100" dirty="0" err="1"/>
              <a:t>orci</a:t>
            </a:r>
            <a:r>
              <a:rPr lang="en-US" sz="2100" dirty="0"/>
              <a:t> dolor. </a:t>
            </a:r>
            <a:r>
              <a:rPr lang="en-US" sz="2100" dirty="0" err="1"/>
              <a:t>Phasellus</a:t>
            </a:r>
            <a:r>
              <a:rPr lang="en-US" sz="2100" dirty="0"/>
              <a:t> </a:t>
            </a:r>
            <a:r>
              <a:rPr lang="en-US" sz="2100" dirty="0" err="1"/>
              <a:t>eu</a:t>
            </a:r>
            <a:r>
              <a:rPr lang="en-US" sz="2100" dirty="0"/>
              <a:t> </a:t>
            </a:r>
            <a:r>
              <a:rPr lang="en-US" sz="2100" dirty="0" err="1"/>
              <a:t>suscipit</a:t>
            </a:r>
            <a:r>
              <a:rPr lang="en-US" sz="2100" dirty="0"/>
              <a:t> dolor. </a:t>
            </a:r>
            <a:r>
              <a:rPr lang="en-US" sz="2100" dirty="0" err="1"/>
              <a:t>Pellentesque</a:t>
            </a:r>
            <a:r>
              <a:rPr lang="en-US" sz="2100" dirty="0"/>
              <a:t> non </a:t>
            </a:r>
            <a:r>
              <a:rPr lang="en-US" sz="2100" dirty="0" err="1"/>
              <a:t>lacus</a:t>
            </a:r>
            <a:r>
              <a:rPr lang="en-US" sz="2100" dirty="0"/>
              <a:t> </a:t>
            </a:r>
            <a:r>
              <a:rPr lang="en-US" sz="2100" dirty="0" err="1"/>
              <a:t>eget</a:t>
            </a:r>
            <a:r>
              <a:rPr lang="en-US" sz="2100" dirty="0"/>
              <a:t> </a:t>
            </a:r>
            <a:r>
              <a:rPr lang="en-US" sz="2100" dirty="0" err="1"/>
              <a:t>orci</a:t>
            </a:r>
            <a:r>
              <a:rPr lang="en-US" sz="2100" dirty="0"/>
              <a:t> </a:t>
            </a:r>
            <a:r>
              <a:rPr lang="en-US" sz="2100" dirty="0" err="1"/>
              <a:t>mattis</a:t>
            </a:r>
            <a:r>
              <a:rPr lang="en-US" sz="2100" dirty="0"/>
              <a:t> lacinia. </a:t>
            </a:r>
            <a:r>
              <a:rPr lang="en-US" sz="2100" dirty="0" err="1"/>
              <a:t>Praesent</a:t>
            </a:r>
            <a:r>
              <a:rPr lang="en-US" sz="2100" dirty="0"/>
              <a:t> </a:t>
            </a:r>
            <a:r>
              <a:rPr lang="en-US" sz="2100" dirty="0" err="1"/>
              <a:t>congue</a:t>
            </a:r>
            <a:r>
              <a:rPr lang="en-US" sz="2100" dirty="0"/>
              <a:t> ligula a magna </a:t>
            </a:r>
            <a:r>
              <a:rPr lang="en-US" sz="2100" dirty="0" err="1"/>
              <a:t>sagittis</a:t>
            </a:r>
            <a:r>
              <a:rPr lang="en-US" sz="2100" dirty="0"/>
              <a:t> </a:t>
            </a:r>
            <a:r>
              <a:rPr lang="en-US" sz="2100" dirty="0" err="1"/>
              <a:t>rutrum</a:t>
            </a:r>
            <a:r>
              <a:rPr lang="en-US" sz="2100" dirty="0"/>
              <a:t> a a </a:t>
            </a:r>
            <a:r>
              <a:rPr lang="en-US" sz="2100" dirty="0" err="1"/>
              <a:t>orci</a:t>
            </a:r>
            <a:r>
              <a:rPr lang="en-US" sz="2100" dirty="0"/>
              <a:t>. Cras </a:t>
            </a:r>
            <a:r>
              <a:rPr lang="en-US" sz="2100" dirty="0" err="1"/>
              <a:t>molestie</a:t>
            </a:r>
            <a:r>
              <a:rPr lang="en-US" sz="2100" dirty="0"/>
              <a:t> </a:t>
            </a:r>
            <a:r>
              <a:rPr lang="en-US" sz="2100" dirty="0" err="1"/>
              <a:t>tempor</a:t>
            </a:r>
            <a:r>
              <a:rPr lang="en-US" sz="2100" dirty="0"/>
              <a:t> dui </a:t>
            </a:r>
            <a:r>
              <a:rPr lang="en-US" sz="2100" dirty="0" err="1"/>
              <a:t>vel</a:t>
            </a:r>
            <a:r>
              <a:rPr lang="en-US" sz="2100" dirty="0"/>
              <a:t> </a:t>
            </a:r>
            <a:r>
              <a:rPr lang="en-US" sz="2100" dirty="0" err="1"/>
              <a:t>venenatis</a:t>
            </a:r>
            <a:r>
              <a:rPr lang="en-US" sz="2100" dirty="0"/>
              <a:t>. </a:t>
            </a:r>
            <a:r>
              <a:rPr lang="en-US" sz="2100" dirty="0" err="1"/>
              <a:t>Suspendisse</a:t>
            </a:r>
            <a:r>
              <a:rPr lang="en-US" sz="2100" dirty="0"/>
              <a:t> </a:t>
            </a:r>
            <a:r>
              <a:rPr lang="en-US" sz="2100" dirty="0" err="1"/>
              <a:t>accumsan</a:t>
            </a:r>
            <a:r>
              <a:rPr lang="en-US" sz="2100" dirty="0"/>
              <a:t> </a:t>
            </a:r>
            <a:r>
              <a:rPr lang="en-US" sz="2100" dirty="0" err="1"/>
              <a:t>risus</a:t>
            </a:r>
            <a:r>
              <a:rPr lang="en-US" sz="2100" dirty="0"/>
              <a:t> </a:t>
            </a:r>
            <a:r>
              <a:rPr lang="en-US" sz="2100" dirty="0" err="1"/>
              <a:t>eu</a:t>
            </a:r>
            <a:r>
              <a:rPr lang="en-US" sz="2100" dirty="0"/>
              <a:t> </a:t>
            </a:r>
            <a:r>
              <a:rPr lang="en-US" sz="2100" dirty="0" err="1"/>
              <a:t>massa</a:t>
            </a:r>
            <a:r>
              <a:rPr lang="en-US" sz="2100" dirty="0"/>
              <a:t> </a:t>
            </a:r>
            <a:r>
              <a:rPr lang="en-US" sz="2100" dirty="0" err="1"/>
              <a:t>aliquet</a:t>
            </a:r>
            <a:r>
              <a:rPr lang="en-US" sz="2100" dirty="0"/>
              <a:t> </a:t>
            </a:r>
            <a:r>
              <a:rPr lang="en-US" sz="2100" dirty="0" err="1"/>
              <a:t>euismod.i</a:t>
            </a:r>
            <a:r>
              <a:rPr lang="en-US" sz="2100" dirty="0"/>
              <a:t>. </a:t>
            </a:r>
            <a:r>
              <a:rPr lang="en-US" sz="2100" dirty="0" err="1"/>
              <a:t>Suspendisse</a:t>
            </a:r>
            <a:r>
              <a:rPr lang="en-US" sz="2100" dirty="0"/>
              <a:t> cursus non </a:t>
            </a:r>
            <a:r>
              <a:rPr lang="en-US" sz="2100" dirty="0" err="1"/>
              <a:t>justo</a:t>
            </a:r>
            <a:r>
              <a:rPr lang="en-US" sz="2100" dirty="0"/>
              <a:t> </a:t>
            </a:r>
            <a:r>
              <a:rPr lang="en-US" sz="2100" dirty="0" err="1"/>
              <a:t>sed</a:t>
            </a:r>
            <a:r>
              <a:rPr lang="en-US" sz="2100" dirty="0"/>
              <a:t> </a:t>
            </a:r>
            <a:r>
              <a:rPr lang="en-US" sz="2100" dirty="0" err="1"/>
              <a:t>vehicula</a:t>
            </a:r>
            <a:r>
              <a:rPr lang="en-US" sz="2100" dirty="0"/>
              <a:t>.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03F25128-1400-216E-E1E0-83EF2039B43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779501" y="106864"/>
            <a:ext cx="733037" cy="733037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D1A1CCD-8FE8-298F-A9CB-6E9854C5195F}"/>
              </a:ext>
            </a:extLst>
          </p:cNvPr>
          <p:cNvCxnSpPr>
            <a:cxnSpLocks/>
          </p:cNvCxnSpPr>
          <p:nvPr userDrawn="1"/>
        </p:nvCxnSpPr>
        <p:spPr>
          <a:xfrm>
            <a:off x="1093862" y="473383"/>
            <a:ext cx="9603635" cy="0"/>
          </a:xfrm>
          <a:prstGeom prst="line">
            <a:avLst/>
          </a:prstGeom>
          <a:ln w="19050">
            <a:solidFill>
              <a:srgbClr val="D8AB97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5242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7DBE248A-95BA-633B-53DD-9C2BC76CB3B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479213" y="4114336"/>
            <a:ext cx="1233573" cy="1233573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CED0D0AD-7311-B458-C367-902997B07B9C}"/>
              </a:ext>
            </a:extLst>
          </p:cNvPr>
          <p:cNvSpPr txBox="1">
            <a:spLocks/>
          </p:cNvSpPr>
          <p:nvPr userDrawn="1"/>
        </p:nvSpPr>
        <p:spPr>
          <a:xfrm>
            <a:off x="838200" y="2796989"/>
            <a:ext cx="10515600" cy="78616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dirty="0"/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31540985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759093D-6CBE-2A47-864F-901A83498C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D18FE8-1E60-8940-BAD2-7FD64C779F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DBFC4A-BD4A-514C-AAB8-DF48A68997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669ED7-6289-AC48-9E94-920DB03B77F2}" type="datetimeFigureOut">
              <a:rPr lang="en-US" smtClean="0"/>
              <a:t>3/14/2025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CC27BA-4DC9-A644-81F6-861F4DC860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462934-70DB-4345-B521-1CF6498C49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1095B0-B59A-364D-946F-42D2FA7B01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972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  <p:sldLayoutId id="2147483652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nexgroup.gr/documents/20126/234658/EnExGroup_Price_List_v.02.12.2024.pdf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hyperlink" Target="mailto:trading@enexgroup.gr" TargetMode="External"/><Relationship Id="rId7" Type="http://schemas.openxmlformats.org/officeDocument/2006/relationships/image" Target="../media/image17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6.png"/><Relationship Id="rId5" Type="http://schemas.openxmlformats.org/officeDocument/2006/relationships/image" Target="../media/image15.svg"/><Relationship Id="rId4" Type="http://schemas.openxmlformats.org/officeDocument/2006/relationships/image" Target="../media/image14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enexgroup.gr/en/web/guest/application-programming-interface" TargetMode="External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3.xml"/><Relationship Id="rId11" Type="http://schemas.openxmlformats.org/officeDocument/2006/relationships/image" Target="../media/image11.svg"/><Relationship Id="rId5" Type="http://schemas.openxmlformats.org/officeDocument/2006/relationships/diagramQuickStyle" Target="../diagrams/quickStyle3.xml"/><Relationship Id="rId10" Type="http://schemas.openxmlformats.org/officeDocument/2006/relationships/image" Target="../media/image10.png"/><Relationship Id="rId4" Type="http://schemas.openxmlformats.org/officeDocument/2006/relationships/diagramLayout" Target="../diagrams/layout3.xml"/><Relationship Id="rId9" Type="http://schemas.openxmlformats.org/officeDocument/2006/relationships/hyperlink" Target="https://www.enexgroup.gr/documents/20126/960247/F1-5_Connection+to+the+Trading+Systems+Form+v.1.4_locked.docx" TargetMode="Externa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Relationship Id="rId9" Type="http://schemas.openxmlformats.org/officeDocument/2006/relationships/image" Target="../media/image13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2D5F8D2-48E3-8F1A-4886-9BE07A93258E}"/>
              </a:ext>
            </a:extLst>
          </p:cNvPr>
          <p:cNvCxnSpPr>
            <a:cxnSpLocks/>
          </p:cNvCxnSpPr>
          <p:nvPr/>
        </p:nvCxnSpPr>
        <p:spPr>
          <a:xfrm>
            <a:off x="1325613" y="4424082"/>
            <a:ext cx="9540773" cy="0"/>
          </a:xfrm>
          <a:prstGeom prst="line">
            <a:avLst/>
          </a:prstGeom>
          <a:noFill/>
          <a:ln w="31750" cap="flat" cmpd="sng" algn="ctr">
            <a:solidFill>
              <a:srgbClr val="CC6600"/>
            </a:solidFill>
            <a:prstDash val="solid"/>
          </a:ln>
          <a:effectLst/>
        </p:spPr>
      </p:cxnSp>
      <p:sp>
        <p:nvSpPr>
          <p:cNvPr id="8" name="Title 1">
            <a:extLst>
              <a:ext uri="{FF2B5EF4-FFF2-40B4-BE49-F238E27FC236}">
                <a16:creationId xmlns:a16="http://schemas.microsoft.com/office/drawing/2014/main" id="{0A8CE8E1-E71A-B479-81C0-97610BEBF0F8}"/>
              </a:ext>
            </a:extLst>
          </p:cNvPr>
          <p:cNvSpPr txBox="1">
            <a:spLocks/>
          </p:cNvSpPr>
          <p:nvPr/>
        </p:nvSpPr>
        <p:spPr>
          <a:xfrm>
            <a:off x="2939541" y="2616451"/>
            <a:ext cx="7772400" cy="658116"/>
          </a:xfrm>
          <a:prstGeom prst="rect">
            <a:avLst/>
          </a:prstGeom>
          <a:effectLst/>
        </p:spPr>
        <p:txBody>
          <a:bodyPr vert="horz" anchor="b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36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075" b="1">
                <a:solidFill>
                  <a:schemeClr val="tx2"/>
                </a:solidFill>
                <a:latin typeface="Lucida Sans Unicode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075" b="1">
                <a:solidFill>
                  <a:schemeClr val="tx2"/>
                </a:solidFill>
                <a:latin typeface="Lucida Sans Unicode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075" b="1">
                <a:solidFill>
                  <a:schemeClr val="tx2"/>
                </a:solidFill>
                <a:latin typeface="Lucida Sans Unicode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075" b="1">
                <a:solidFill>
                  <a:schemeClr val="tx2"/>
                </a:solidFill>
                <a:latin typeface="Lucida Sans Unicode" pitchFamily="34" charset="0"/>
              </a:defRPr>
            </a:lvl5pPr>
            <a:lvl6pPr marL="342874" algn="l" rtl="0" eaLnBrk="1" fontAlgn="base" hangingPunct="1">
              <a:spcBef>
                <a:spcPct val="0"/>
              </a:spcBef>
              <a:spcAft>
                <a:spcPct val="0"/>
              </a:spcAft>
              <a:defRPr sz="3075" b="1">
                <a:solidFill>
                  <a:schemeClr val="tx2"/>
                </a:solidFill>
                <a:latin typeface="Lucida Sans Unicode" pitchFamily="34" charset="0"/>
              </a:defRPr>
            </a:lvl6pPr>
            <a:lvl7pPr marL="685750" algn="l" rtl="0" eaLnBrk="1" fontAlgn="base" hangingPunct="1">
              <a:spcBef>
                <a:spcPct val="0"/>
              </a:spcBef>
              <a:spcAft>
                <a:spcPct val="0"/>
              </a:spcAft>
              <a:defRPr sz="3075" b="1">
                <a:solidFill>
                  <a:schemeClr val="tx2"/>
                </a:solidFill>
                <a:latin typeface="Lucida Sans Unicode" pitchFamily="34" charset="0"/>
              </a:defRPr>
            </a:lvl7pPr>
            <a:lvl8pPr marL="1028624" algn="l" rtl="0" eaLnBrk="1" fontAlgn="base" hangingPunct="1">
              <a:spcBef>
                <a:spcPct val="0"/>
              </a:spcBef>
              <a:spcAft>
                <a:spcPct val="0"/>
              </a:spcAft>
              <a:defRPr sz="3075" b="1">
                <a:solidFill>
                  <a:schemeClr val="tx2"/>
                </a:solidFill>
                <a:latin typeface="Lucida Sans Unicode" pitchFamily="34" charset="0"/>
              </a:defRPr>
            </a:lvl8pPr>
            <a:lvl9pPr marL="1371498" algn="l" rtl="0" eaLnBrk="1" fontAlgn="base" hangingPunct="1">
              <a:spcBef>
                <a:spcPct val="0"/>
              </a:spcBef>
              <a:spcAft>
                <a:spcPct val="0"/>
              </a:spcAft>
              <a:defRPr sz="3075" b="1">
                <a:solidFill>
                  <a:schemeClr val="tx2"/>
                </a:solidFill>
                <a:latin typeface="Lucida Sans Unicode" pitchFamily="34" charset="0"/>
              </a:defRPr>
            </a:lvl9pPr>
            <a:extLst/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464646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Calibri Light"/>
                <a:ea typeface="+mj-ea"/>
                <a:cs typeface="+mj-cs"/>
              </a:rPr>
              <a:t>HEnEx ETSS API </a:t>
            </a:r>
            <a:endParaRPr kumimoji="0" lang="el-GR" sz="3800" b="1" i="0" u="none" strike="noStrike" kern="1200" cap="none" spc="0" normalizeH="0" baseline="0" noProof="0" dirty="0">
              <a:ln>
                <a:noFill/>
              </a:ln>
              <a:solidFill>
                <a:srgbClr val="464646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Calibri Light"/>
              <a:ea typeface="+mj-ea"/>
              <a:cs typeface="+mj-cs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1AAE764-820D-57B3-1752-66B52082EA73}"/>
              </a:ext>
            </a:extLst>
          </p:cNvPr>
          <p:cNvSpPr/>
          <p:nvPr/>
        </p:nvSpPr>
        <p:spPr>
          <a:xfrm>
            <a:off x="11020832" y="0"/>
            <a:ext cx="1171168" cy="6858000"/>
          </a:xfrm>
          <a:prstGeom prst="rect">
            <a:avLst/>
          </a:prstGeom>
          <a:solidFill>
            <a:srgbClr val="D8AB97"/>
          </a:solidFill>
          <a:ln>
            <a:solidFill>
              <a:srgbClr val="D8AB9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A408676-7AC4-8571-F73F-7623FC0682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1168" y="24516"/>
            <a:ext cx="2763523" cy="2763523"/>
          </a:xfrm>
          <a:prstGeom prst="rect">
            <a:avLst/>
          </a:prstGeom>
        </p:spPr>
      </p:pic>
      <p:sp>
        <p:nvSpPr>
          <p:cNvPr id="4" name="Subtitle 1">
            <a:extLst>
              <a:ext uri="{FF2B5EF4-FFF2-40B4-BE49-F238E27FC236}">
                <a16:creationId xmlns:a16="http://schemas.microsoft.com/office/drawing/2014/main" id="{CAC6B723-DE6B-B559-2D5D-CA1A372202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69829" y="3838460"/>
            <a:ext cx="6251003" cy="369868"/>
          </a:xfrm>
        </p:spPr>
        <p:txBody>
          <a:bodyPr/>
          <a:lstStyle/>
          <a:p>
            <a:pPr marR="48003" lvl="0">
              <a:buClr>
                <a:srgbClr val="2DA2BF"/>
              </a:buClr>
            </a:pPr>
            <a:r>
              <a:rPr lang="el-GR" sz="2000" dirty="0">
                <a:solidFill>
                  <a:srgbClr val="464646"/>
                </a:solidFill>
                <a:latin typeface="Calibri Light "/>
              </a:rPr>
              <a:t>«</a:t>
            </a:r>
            <a:r>
              <a:rPr lang="en-US" sz="2000" dirty="0">
                <a:solidFill>
                  <a:srgbClr val="464646"/>
                </a:solidFill>
                <a:latin typeface="Calibri Light "/>
              </a:rPr>
              <a:t>A guide for </a:t>
            </a:r>
            <a:r>
              <a:rPr lang="en-US" sz="2000" dirty="0" err="1">
                <a:solidFill>
                  <a:srgbClr val="464646"/>
                </a:solidFill>
                <a:latin typeface="Calibri Light "/>
              </a:rPr>
              <a:t>HEnEx</a:t>
            </a:r>
            <a:r>
              <a:rPr lang="en-US" sz="2000" dirty="0">
                <a:solidFill>
                  <a:srgbClr val="464646"/>
                </a:solidFill>
                <a:latin typeface="Calibri Light "/>
              </a:rPr>
              <a:t> ETSS API connection implementation</a:t>
            </a:r>
            <a:r>
              <a:rPr lang="el-GR" sz="2000" dirty="0">
                <a:solidFill>
                  <a:srgbClr val="464646"/>
                </a:solidFill>
                <a:latin typeface="Calibri Light "/>
              </a:rPr>
              <a:t>»</a:t>
            </a:r>
            <a:endParaRPr lang="el-GR" sz="2000" i="1" dirty="0">
              <a:solidFill>
                <a:srgbClr val="464646"/>
              </a:solidFill>
              <a:latin typeface="Calibri Light "/>
            </a:endParaRPr>
          </a:p>
        </p:txBody>
      </p:sp>
    </p:spTree>
    <p:extLst>
      <p:ext uri="{BB962C8B-B14F-4D97-AF65-F5344CB8AC3E}">
        <p14:creationId xmlns:p14="http://schemas.microsoft.com/office/powerpoint/2010/main" val="11370785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42E7F36-D984-D744-8BD3-536AD395AF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79501" y="106864"/>
            <a:ext cx="733037" cy="73303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09603B3-C398-9026-658C-E7630B923EA2}"/>
              </a:ext>
            </a:extLst>
          </p:cNvPr>
          <p:cNvSpPr txBox="1">
            <a:spLocks/>
          </p:cNvSpPr>
          <p:nvPr/>
        </p:nvSpPr>
        <p:spPr>
          <a:xfrm>
            <a:off x="1027820" y="719979"/>
            <a:ext cx="10901051" cy="7884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accent4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075" b="1">
                <a:solidFill>
                  <a:schemeClr val="tx2"/>
                </a:solidFill>
                <a:latin typeface="Lucida Sans Unicode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075" b="1">
                <a:solidFill>
                  <a:schemeClr val="tx2"/>
                </a:solidFill>
                <a:latin typeface="Lucida Sans Unicode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075" b="1">
                <a:solidFill>
                  <a:schemeClr val="tx2"/>
                </a:solidFill>
                <a:latin typeface="Lucida Sans Unicode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075" b="1">
                <a:solidFill>
                  <a:schemeClr val="tx2"/>
                </a:solidFill>
                <a:latin typeface="Lucida Sans Unicode" pitchFamily="34" charset="0"/>
              </a:defRPr>
            </a:lvl5pPr>
            <a:lvl6pPr marL="342874" algn="l" rtl="0" eaLnBrk="1" fontAlgn="base" hangingPunct="1">
              <a:spcBef>
                <a:spcPct val="0"/>
              </a:spcBef>
              <a:spcAft>
                <a:spcPct val="0"/>
              </a:spcAft>
              <a:defRPr sz="3075" b="1">
                <a:solidFill>
                  <a:schemeClr val="tx2"/>
                </a:solidFill>
                <a:latin typeface="Lucida Sans Unicode" pitchFamily="34" charset="0"/>
              </a:defRPr>
            </a:lvl6pPr>
            <a:lvl7pPr marL="685750" algn="l" rtl="0" eaLnBrk="1" fontAlgn="base" hangingPunct="1">
              <a:spcBef>
                <a:spcPct val="0"/>
              </a:spcBef>
              <a:spcAft>
                <a:spcPct val="0"/>
              </a:spcAft>
              <a:defRPr sz="3075" b="1">
                <a:solidFill>
                  <a:schemeClr val="tx2"/>
                </a:solidFill>
                <a:latin typeface="Lucida Sans Unicode" pitchFamily="34" charset="0"/>
              </a:defRPr>
            </a:lvl7pPr>
            <a:lvl8pPr marL="1028624" algn="l" rtl="0" eaLnBrk="1" fontAlgn="base" hangingPunct="1">
              <a:spcBef>
                <a:spcPct val="0"/>
              </a:spcBef>
              <a:spcAft>
                <a:spcPct val="0"/>
              </a:spcAft>
              <a:defRPr sz="3075" b="1">
                <a:solidFill>
                  <a:schemeClr val="tx2"/>
                </a:solidFill>
                <a:latin typeface="Lucida Sans Unicode" pitchFamily="34" charset="0"/>
              </a:defRPr>
            </a:lvl8pPr>
            <a:lvl9pPr marL="1371498" algn="l" rtl="0" eaLnBrk="1" fontAlgn="base" hangingPunct="1">
              <a:spcBef>
                <a:spcPct val="0"/>
              </a:spcBef>
              <a:spcAft>
                <a:spcPct val="0"/>
              </a:spcAft>
              <a:defRPr sz="3075" b="1">
                <a:solidFill>
                  <a:schemeClr val="tx2"/>
                </a:solidFill>
                <a:latin typeface="Lucida Sans Unicode" pitchFamily="34" charset="0"/>
              </a:defRPr>
            </a:lvl9pPr>
            <a:extLst/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Calibri Light"/>
                <a:ea typeface="+mj-ea"/>
                <a:cs typeface="+mj-cs"/>
              </a:rPr>
              <a:t>HEnEx ETSS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Calibri Light"/>
              </a:rPr>
              <a:t>API : Get Productive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Calibri Light"/>
              <a:ea typeface="+mj-ea"/>
              <a:cs typeface="+mj-cs"/>
            </a:endParaRP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CF618BE7-B596-BCCB-D499-409C2A44B55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00290179"/>
              </p:ext>
            </p:extLst>
          </p:nvPr>
        </p:nvGraphicFramePr>
        <p:xfrm>
          <a:off x="1161746" y="1286496"/>
          <a:ext cx="8256652" cy="18546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97BD1E3-0FDD-377D-345B-BA4F9E55A966}"/>
              </a:ext>
            </a:extLst>
          </p:cNvPr>
          <p:cNvSpPr txBox="1">
            <a:spLocks/>
          </p:cNvSpPr>
          <p:nvPr/>
        </p:nvSpPr>
        <p:spPr bwMode="auto">
          <a:xfrm>
            <a:off x="1161746" y="3014917"/>
            <a:ext cx="8175788" cy="8281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273830" indent="-191682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chemeClr val="accent1"/>
              </a:buClr>
              <a:buSzPct val="68000"/>
              <a:buFont typeface="Wingdings 3" pitchFamily="18" charset="2"/>
              <a:buChar char="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5511" indent="-171442" algn="l" rtl="0" eaLnBrk="1" fontAlgn="base" hangingPunct="1">
              <a:spcBef>
                <a:spcPts val="244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Char char="◦"/>
              <a:defRPr sz="17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4097" indent="-171442" algn="l" rtl="0" eaLnBrk="1" fontAlgn="base" hangingPunct="1">
              <a:spcBef>
                <a:spcPts val="263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 2" pitchFamily="18" charset="2"/>
              <a:buChar char=""/>
              <a:defRPr sz="15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7208" indent="-171442" algn="l" rtl="0" eaLnBrk="1" fontAlgn="base" hangingPunct="1">
              <a:spcBef>
                <a:spcPts val="263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14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8649" indent="-171442" algn="l" rtl="0" eaLnBrk="1" fontAlgn="base" hangingPunct="1">
              <a:spcBef>
                <a:spcPts val="263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0091" indent="-171442" algn="l" rtl="0" eaLnBrk="1" latinLnBrk="0" hangingPunct="1">
              <a:spcBef>
                <a:spcPts val="263"/>
              </a:spcBef>
              <a:buClr>
                <a:schemeClr val="accent3"/>
              </a:buClr>
              <a:buFont typeface="Wingdings 2"/>
              <a:buChar char=""/>
              <a:defRPr kumimoji="0" sz="135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71532" indent="-171442" algn="l" rtl="0" eaLnBrk="1" latinLnBrk="0" hangingPunct="1">
              <a:spcBef>
                <a:spcPts val="263"/>
              </a:spcBef>
              <a:buClr>
                <a:schemeClr val="accent3"/>
              </a:buClr>
              <a:buFont typeface="Wingdings 2"/>
              <a:buChar char=""/>
              <a:defRPr kumimoji="0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42973" indent="-171442" algn="l" rtl="0" eaLnBrk="1" latinLnBrk="0" hangingPunct="1">
              <a:spcBef>
                <a:spcPts val="263"/>
              </a:spcBef>
              <a:buClr>
                <a:schemeClr val="accent3"/>
              </a:buClr>
              <a:buFont typeface="Wingdings 2"/>
              <a:buChar char=""/>
              <a:defRPr kumimoji="0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14414" indent="-171442" algn="l" rtl="0" eaLnBrk="1" latinLnBrk="0" hangingPunct="1">
              <a:spcBef>
                <a:spcPts val="263"/>
              </a:spcBef>
              <a:buClr>
                <a:schemeClr val="accent3"/>
              </a:buClr>
              <a:buFont typeface="Wingdings 2"/>
              <a:buChar char=""/>
              <a:defRPr kumimoji="0"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357188" indent="-357188" algn="just">
              <a:spcBef>
                <a:spcPts val="1200"/>
              </a:spcBef>
              <a:buClr>
                <a:schemeClr val="accent2">
                  <a:lumMod val="60000"/>
                  <a:lumOff val="40000"/>
                </a:schemeClr>
              </a:buClr>
              <a:buSzPct val="80000"/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prstClr val="black"/>
                </a:solidFill>
                <a:latin typeface="Calibri Light"/>
              </a:rPr>
              <a:t>HEnEx Member initiates its participation in HEnEx Day-Ahead and Intraday Spot Markets through its internal solution.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67AD40AB-8396-8DC4-50FE-E63AECB0ED90}"/>
              </a:ext>
            </a:extLst>
          </p:cNvPr>
          <p:cNvSpPr txBox="1">
            <a:spLocks/>
          </p:cNvSpPr>
          <p:nvPr/>
        </p:nvSpPr>
        <p:spPr bwMode="auto">
          <a:xfrm>
            <a:off x="1202178" y="3920847"/>
            <a:ext cx="8175788" cy="22171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273830" indent="-191682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chemeClr val="accent1"/>
              </a:buClr>
              <a:buSzPct val="68000"/>
              <a:buFont typeface="Wingdings 3" pitchFamily="18" charset="2"/>
              <a:buChar char="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5511" indent="-171442" algn="l" rtl="0" eaLnBrk="1" fontAlgn="base" hangingPunct="1">
              <a:spcBef>
                <a:spcPts val="244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Char char="◦"/>
              <a:defRPr sz="17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4097" indent="-171442" algn="l" rtl="0" eaLnBrk="1" fontAlgn="base" hangingPunct="1">
              <a:spcBef>
                <a:spcPts val="263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 2" pitchFamily="18" charset="2"/>
              <a:buChar char=""/>
              <a:defRPr sz="15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7208" indent="-171442" algn="l" rtl="0" eaLnBrk="1" fontAlgn="base" hangingPunct="1">
              <a:spcBef>
                <a:spcPts val="263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14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8649" indent="-171442" algn="l" rtl="0" eaLnBrk="1" fontAlgn="base" hangingPunct="1">
              <a:spcBef>
                <a:spcPts val="263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0091" indent="-171442" algn="l" rtl="0" eaLnBrk="1" latinLnBrk="0" hangingPunct="1">
              <a:spcBef>
                <a:spcPts val="263"/>
              </a:spcBef>
              <a:buClr>
                <a:schemeClr val="accent3"/>
              </a:buClr>
              <a:buFont typeface="Wingdings 2"/>
              <a:buChar char=""/>
              <a:defRPr kumimoji="0" sz="135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71532" indent="-171442" algn="l" rtl="0" eaLnBrk="1" latinLnBrk="0" hangingPunct="1">
              <a:spcBef>
                <a:spcPts val="263"/>
              </a:spcBef>
              <a:buClr>
                <a:schemeClr val="accent3"/>
              </a:buClr>
              <a:buFont typeface="Wingdings 2"/>
              <a:buChar char=""/>
              <a:defRPr kumimoji="0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42973" indent="-171442" algn="l" rtl="0" eaLnBrk="1" latinLnBrk="0" hangingPunct="1">
              <a:spcBef>
                <a:spcPts val="263"/>
              </a:spcBef>
              <a:buClr>
                <a:schemeClr val="accent3"/>
              </a:buClr>
              <a:buFont typeface="Wingdings 2"/>
              <a:buChar char=""/>
              <a:defRPr kumimoji="0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14414" indent="-171442" algn="l" rtl="0" eaLnBrk="1" latinLnBrk="0" hangingPunct="1">
              <a:spcBef>
                <a:spcPts val="263"/>
              </a:spcBef>
              <a:buClr>
                <a:schemeClr val="accent3"/>
              </a:buClr>
              <a:buFont typeface="Wingdings 2"/>
              <a:buChar char=""/>
              <a:defRPr kumimoji="0"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356870" lvl="1" indent="-356870" algn="just">
              <a:spcBef>
                <a:spcPts val="1200"/>
              </a:spcBef>
              <a:buClr>
                <a:schemeClr val="accent2">
                  <a:lumMod val="60000"/>
                  <a:lumOff val="40000"/>
                </a:schemeClr>
              </a:buClr>
              <a:buSzPct val="80000"/>
              <a:buFont typeface="Wingdings" panose="05000000000000000000" pitchFamily="2" charset="2"/>
              <a:buChar char="ü"/>
            </a:pPr>
            <a:r>
              <a:rPr lang="en-US" sz="2000" i="1" dirty="0">
                <a:solidFill>
                  <a:prstClr val="black"/>
                </a:solidFill>
                <a:latin typeface="Calibri Light"/>
              </a:rPr>
              <a:t>HEnEx </a:t>
            </a:r>
            <a:r>
              <a:rPr lang="en-GB" sz="2000" i="1" dirty="0">
                <a:solidFill>
                  <a:prstClr val="black"/>
                </a:solidFill>
                <a:latin typeface="Calibri Light"/>
              </a:rPr>
              <a:t>may monitor ETSS API usage by specific API Users. API Users are not permitted to block or otherwise interfere with HEnEx monitoring.</a:t>
            </a:r>
            <a:endParaRPr lang="el-GR" sz="2000" i="1" dirty="0">
              <a:solidFill>
                <a:prstClr val="black"/>
              </a:solidFill>
              <a:latin typeface="Calibri Light"/>
              <a:cs typeface="Calibri Light"/>
            </a:endParaRPr>
          </a:p>
          <a:p>
            <a:pPr marL="356870" lvl="1" indent="-356870" algn="just">
              <a:spcBef>
                <a:spcPts val="1200"/>
              </a:spcBef>
              <a:buClr>
                <a:schemeClr val="accent2">
                  <a:lumMod val="60000"/>
                  <a:lumOff val="40000"/>
                </a:schemeClr>
              </a:buClr>
              <a:buSzPct val="80000"/>
              <a:buFont typeface="Wingdings" panose="05000000000000000000" pitchFamily="2" charset="2"/>
              <a:buChar char="ü"/>
            </a:pPr>
            <a:r>
              <a:rPr lang="en-GB" sz="2000" i="1" dirty="0">
                <a:solidFill>
                  <a:prstClr val="black"/>
                </a:solidFill>
                <a:latin typeface="Calibri Light"/>
              </a:rPr>
              <a:t>HEnEx reserves the right to amend/upgrade the </a:t>
            </a:r>
            <a:r>
              <a:rPr lang="en-US" sz="2000" i="1" dirty="0">
                <a:solidFill>
                  <a:prstClr val="black"/>
                </a:solidFill>
                <a:latin typeface="Calibri Light"/>
              </a:rPr>
              <a:t>ETSS </a:t>
            </a:r>
            <a:r>
              <a:rPr lang="en-GB" sz="2000" i="1" dirty="0">
                <a:solidFill>
                  <a:prstClr val="black"/>
                </a:solidFill>
                <a:latin typeface="Calibri Light"/>
              </a:rPr>
              <a:t>API. When this happens a prior notice for the change will be provided</a:t>
            </a:r>
            <a:r>
              <a:rPr lang="el-GR" sz="2000" i="1" dirty="0">
                <a:solidFill>
                  <a:prstClr val="black"/>
                </a:solidFill>
                <a:latin typeface="Calibri Light"/>
              </a:rPr>
              <a:t> </a:t>
            </a:r>
            <a:r>
              <a:rPr lang="en-US" sz="2000" i="1" dirty="0">
                <a:solidFill>
                  <a:prstClr val="black"/>
                </a:solidFill>
                <a:latin typeface="Calibri Light"/>
              </a:rPr>
              <a:t>to the API Users. </a:t>
            </a:r>
            <a:r>
              <a:rPr lang="en-GB" sz="2000" i="1" dirty="0">
                <a:solidFill>
                  <a:prstClr val="black"/>
                </a:solidFill>
                <a:latin typeface="Calibri Light"/>
              </a:rPr>
              <a:t>HEnEx will also provide technical support to the Users</a:t>
            </a:r>
            <a:r>
              <a:rPr lang="el-GR" sz="2000" i="1" dirty="0">
                <a:solidFill>
                  <a:prstClr val="black"/>
                </a:solidFill>
                <a:latin typeface="Calibri Light"/>
              </a:rPr>
              <a:t> </a:t>
            </a:r>
            <a:r>
              <a:rPr lang="en-GB" sz="2000" i="1" dirty="0">
                <a:solidFill>
                  <a:prstClr val="black"/>
                </a:solidFill>
                <a:latin typeface="Calibri Light"/>
              </a:rPr>
              <a:t>and will maintain the continuity of access to API at all times.</a:t>
            </a:r>
            <a:endParaRPr lang="en-US" sz="2000" i="1" dirty="0">
              <a:solidFill>
                <a:prstClr val="black"/>
              </a:solidFill>
              <a:latin typeface="Calibri Light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13507796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ack and white logo&#10;&#10;Description automatically generated">
            <a:extLst>
              <a:ext uri="{FF2B5EF4-FFF2-40B4-BE49-F238E27FC236}">
                <a16:creationId xmlns:a16="http://schemas.microsoft.com/office/drawing/2014/main" id="{F42E7F36-D984-D744-8BD3-536AD395AF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79501" y="106864"/>
            <a:ext cx="733037" cy="73303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09603B3-C398-9026-658C-E7630B923EA2}"/>
              </a:ext>
            </a:extLst>
          </p:cNvPr>
          <p:cNvSpPr txBox="1">
            <a:spLocks/>
          </p:cNvSpPr>
          <p:nvPr/>
        </p:nvSpPr>
        <p:spPr>
          <a:xfrm>
            <a:off x="1027821" y="712242"/>
            <a:ext cx="10415760" cy="7884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accent4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075" b="1">
                <a:solidFill>
                  <a:schemeClr val="tx2"/>
                </a:solidFill>
                <a:latin typeface="Lucida Sans Unicode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075" b="1">
                <a:solidFill>
                  <a:schemeClr val="tx2"/>
                </a:solidFill>
                <a:latin typeface="Lucida Sans Unicode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075" b="1">
                <a:solidFill>
                  <a:schemeClr val="tx2"/>
                </a:solidFill>
                <a:latin typeface="Lucida Sans Unicode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075" b="1">
                <a:solidFill>
                  <a:schemeClr val="tx2"/>
                </a:solidFill>
                <a:latin typeface="Lucida Sans Unicode" pitchFamily="34" charset="0"/>
              </a:defRPr>
            </a:lvl5pPr>
            <a:lvl6pPr marL="342874" algn="l" rtl="0" eaLnBrk="1" fontAlgn="base" hangingPunct="1">
              <a:spcBef>
                <a:spcPct val="0"/>
              </a:spcBef>
              <a:spcAft>
                <a:spcPct val="0"/>
              </a:spcAft>
              <a:defRPr sz="3075" b="1">
                <a:solidFill>
                  <a:schemeClr val="tx2"/>
                </a:solidFill>
                <a:latin typeface="Lucida Sans Unicode" pitchFamily="34" charset="0"/>
              </a:defRPr>
            </a:lvl6pPr>
            <a:lvl7pPr marL="685750" algn="l" rtl="0" eaLnBrk="1" fontAlgn="base" hangingPunct="1">
              <a:spcBef>
                <a:spcPct val="0"/>
              </a:spcBef>
              <a:spcAft>
                <a:spcPct val="0"/>
              </a:spcAft>
              <a:defRPr sz="3075" b="1">
                <a:solidFill>
                  <a:schemeClr val="tx2"/>
                </a:solidFill>
                <a:latin typeface="Lucida Sans Unicode" pitchFamily="34" charset="0"/>
              </a:defRPr>
            </a:lvl7pPr>
            <a:lvl8pPr marL="1028624" algn="l" rtl="0" eaLnBrk="1" fontAlgn="base" hangingPunct="1">
              <a:spcBef>
                <a:spcPct val="0"/>
              </a:spcBef>
              <a:spcAft>
                <a:spcPct val="0"/>
              </a:spcAft>
              <a:defRPr sz="3075" b="1">
                <a:solidFill>
                  <a:schemeClr val="tx2"/>
                </a:solidFill>
                <a:latin typeface="Lucida Sans Unicode" pitchFamily="34" charset="0"/>
              </a:defRPr>
            </a:lvl8pPr>
            <a:lvl9pPr marL="1371498" algn="l" rtl="0" eaLnBrk="1" fontAlgn="base" hangingPunct="1">
              <a:spcBef>
                <a:spcPct val="0"/>
              </a:spcBef>
              <a:spcAft>
                <a:spcPct val="0"/>
              </a:spcAft>
              <a:defRPr sz="3075" b="1">
                <a:solidFill>
                  <a:schemeClr val="tx2"/>
                </a:solidFill>
                <a:latin typeface="Lucida Sans Unicode" pitchFamily="34" charset="0"/>
              </a:defRPr>
            </a:lvl9pPr>
            <a:extLst/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Calibri Light"/>
                <a:ea typeface="+mj-ea"/>
                <a:cs typeface="+mj-cs"/>
              </a:rPr>
              <a:t>HEnEx ETSS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Calibri Light"/>
              </a:rPr>
              <a:t>API : Support &amp; connection Fees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Calibri Light"/>
              <a:ea typeface="+mj-ea"/>
              <a:cs typeface="+mj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E303B32-DA07-3EAE-1ECB-D2AD0A3A921A}"/>
              </a:ext>
            </a:extLst>
          </p:cNvPr>
          <p:cNvSpPr txBox="1"/>
          <p:nvPr/>
        </p:nvSpPr>
        <p:spPr>
          <a:xfrm>
            <a:off x="1221176" y="2000691"/>
            <a:ext cx="7395882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b="1" dirty="0">
                <a:latin typeface="Calibri Light "/>
              </a:rPr>
              <a:t>Access</a:t>
            </a:r>
            <a:r>
              <a:rPr lang="en-US" dirty="0">
                <a:latin typeface="Calibri Light "/>
              </a:rPr>
              <a:t> to the ETSS API package and </a:t>
            </a:r>
            <a:r>
              <a:rPr lang="en-US" b="1" dirty="0">
                <a:latin typeface="Calibri Light "/>
              </a:rPr>
              <a:t>support</a:t>
            </a:r>
            <a:r>
              <a:rPr lang="en-US" dirty="0">
                <a:latin typeface="Calibri Light "/>
              </a:rPr>
              <a:t> provided by HEnEx solely for the purpose of developing and connecting LITIs to the ETSS API is given to the interested Parties </a:t>
            </a:r>
            <a:r>
              <a:rPr lang="en-US" b="1" i="1" dirty="0">
                <a:latin typeface="Calibri Light "/>
              </a:rPr>
              <a:t>free-of-charge</a:t>
            </a:r>
            <a:r>
              <a:rPr lang="en-US" dirty="0">
                <a:latin typeface="Calibri Light "/>
              </a:rPr>
              <a:t>.</a:t>
            </a:r>
          </a:p>
          <a:p>
            <a:pPr lvl="0"/>
            <a:endParaRPr lang="en-US" b="1" dirty="0">
              <a:latin typeface="Calibri Light 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b="1" dirty="0">
                <a:latin typeface="Calibri Light "/>
              </a:rPr>
              <a:t>Connection</a:t>
            </a:r>
            <a:r>
              <a:rPr lang="en-US" dirty="0">
                <a:latin typeface="Calibri Light "/>
              </a:rPr>
              <a:t> of any LITI to the ETSS is subject to the </a:t>
            </a:r>
            <a:r>
              <a:rPr lang="en-US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Calibri Light 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HEnEx Fees policy</a:t>
            </a:r>
            <a:r>
              <a:rPr lang="en-US" i="1" dirty="0">
                <a:latin typeface="Calibri Light "/>
              </a:rPr>
              <a:t>.</a:t>
            </a:r>
            <a:endParaRPr lang="en-US" dirty="0">
              <a:latin typeface="Calibri Light "/>
            </a:endParaRP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67307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42E7F36-D984-D744-8BD3-536AD395AF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79501" y="106864"/>
            <a:ext cx="733037" cy="73303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09603B3-C398-9026-658C-E7630B923EA2}"/>
              </a:ext>
            </a:extLst>
          </p:cNvPr>
          <p:cNvSpPr txBox="1">
            <a:spLocks/>
          </p:cNvSpPr>
          <p:nvPr/>
        </p:nvSpPr>
        <p:spPr>
          <a:xfrm>
            <a:off x="1027820" y="719979"/>
            <a:ext cx="6006723" cy="7884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accent4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075" b="1">
                <a:solidFill>
                  <a:schemeClr val="tx2"/>
                </a:solidFill>
                <a:latin typeface="Lucida Sans Unicode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075" b="1">
                <a:solidFill>
                  <a:schemeClr val="tx2"/>
                </a:solidFill>
                <a:latin typeface="Lucida Sans Unicode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075" b="1">
                <a:solidFill>
                  <a:schemeClr val="tx2"/>
                </a:solidFill>
                <a:latin typeface="Lucida Sans Unicode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075" b="1">
                <a:solidFill>
                  <a:schemeClr val="tx2"/>
                </a:solidFill>
                <a:latin typeface="Lucida Sans Unicode" pitchFamily="34" charset="0"/>
              </a:defRPr>
            </a:lvl5pPr>
            <a:lvl6pPr marL="342874" algn="l" rtl="0" eaLnBrk="1" fontAlgn="base" hangingPunct="1">
              <a:spcBef>
                <a:spcPct val="0"/>
              </a:spcBef>
              <a:spcAft>
                <a:spcPct val="0"/>
              </a:spcAft>
              <a:defRPr sz="3075" b="1">
                <a:solidFill>
                  <a:schemeClr val="tx2"/>
                </a:solidFill>
                <a:latin typeface="Lucida Sans Unicode" pitchFamily="34" charset="0"/>
              </a:defRPr>
            </a:lvl6pPr>
            <a:lvl7pPr marL="685750" algn="l" rtl="0" eaLnBrk="1" fontAlgn="base" hangingPunct="1">
              <a:spcBef>
                <a:spcPct val="0"/>
              </a:spcBef>
              <a:spcAft>
                <a:spcPct val="0"/>
              </a:spcAft>
              <a:defRPr sz="3075" b="1">
                <a:solidFill>
                  <a:schemeClr val="tx2"/>
                </a:solidFill>
                <a:latin typeface="Lucida Sans Unicode" pitchFamily="34" charset="0"/>
              </a:defRPr>
            </a:lvl7pPr>
            <a:lvl8pPr marL="1028624" algn="l" rtl="0" eaLnBrk="1" fontAlgn="base" hangingPunct="1">
              <a:spcBef>
                <a:spcPct val="0"/>
              </a:spcBef>
              <a:spcAft>
                <a:spcPct val="0"/>
              </a:spcAft>
              <a:defRPr sz="3075" b="1">
                <a:solidFill>
                  <a:schemeClr val="tx2"/>
                </a:solidFill>
                <a:latin typeface="Lucida Sans Unicode" pitchFamily="34" charset="0"/>
              </a:defRPr>
            </a:lvl8pPr>
            <a:lvl9pPr marL="1371498" algn="l" rtl="0" eaLnBrk="1" fontAlgn="base" hangingPunct="1">
              <a:spcBef>
                <a:spcPct val="0"/>
              </a:spcBef>
              <a:spcAft>
                <a:spcPct val="0"/>
              </a:spcAft>
              <a:defRPr sz="3075" b="1">
                <a:solidFill>
                  <a:schemeClr val="tx2"/>
                </a:solidFill>
                <a:latin typeface="Lucida Sans Unicode" pitchFamily="34" charset="0"/>
              </a:defRPr>
            </a:lvl9pPr>
            <a:extLst/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Calibri Light"/>
                <a:ea typeface="+mj-ea"/>
                <a:cs typeface="+mj-cs"/>
              </a:rPr>
              <a:t>HEnEx ETSS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Calibri Light"/>
              </a:rPr>
              <a:t>API : Support Services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Calibri Light"/>
              <a:ea typeface="+mj-ea"/>
              <a:cs typeface="+mj-cs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A6BF14C-58EC-DF2A-E3E5-B5E769E0092F}"/>
              </a:ext>
            </a:extLst>
          </p:cNvPr>
          <p:cNvSpPr txBox="1">
            <a:spLocks/>
          </p:cNvSpPr>
          <p:nvPr/>
        </p:nvSpPr>
        <p:spPr bwMode="auto">
          <a:xfrm>
            <a:off x="1027820" y="1676028"/>
            <a:ext cx="9290556" cy="49511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273830" indent="-191682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chemeClr val="accent1"/>
              </a:buClr>
              <a:buSzPct val="68000"/>
              <a:buFont typeface="Wingdings 3" pitchFamily="18" charset="2"/>
              <a:buChar char="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5511" indent="-171442" algn="l" rtl="0" eaLnBrk="1" fontAlgn="base" hangingPunct="1">
              <a:spcBef>
                <a:spcPts val="244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Char char="◦"/>
              <a:defRPr sz="17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4097" indent="-171442" algn="l" rtl="0" eaLnBrk="1" fontAlgn="base" hangingPunct="1">
              <a:spcBef>
                <a:spcPts val="263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 2" pitchFamily="18" charset="2"/>
              <a:buChar char=""/>
              <a:defRPr sz="15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7208" indent="-171442" algn="l" rtl="0" eaLnBrk="1" fontAlgn="base" hangingPunct="1">
              <a:spcBef>
                <a:spcPts val="263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14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8649" indent="-171442" algn="l" rtl="0" eaLnBrk="1" fontAlgn="base" hangingPunct="1">
              <a:spcBef>
                <a:spcPts val="263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0091" indent="-171442" algn="l" rtl="0" eaLnBrk="1" latinLnBrk="0" hangingPunct="1">
              <a:spcBef>
                <a:spcPts val="263"/>
              </a:spcBef>
              <a:buClr>
                <a:schemeClr val="accent3"/>
              </a:buClr>
              <a:buFont typeface="Wingdings 2"/>
              <a:buChar char=""/>
              <a:defRPr kumimoji="0" sz="135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71532" indent="-171442" algn="l" rtl="0" eaLnBrk="1" latinLnBrk="0" hangingPunct="1">
              <a:spcBef>
                <a:spcPts val="263"/>
              </a:spcBef>
              <a:buClr>
                <a:schemeClr val="accent3"/>
              </a:buClr>
              <a:buFont typeface="Wingdings 2"/>
              <a:buChar char=""/>
              <a:defRPr kumimoji="0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42973" indent="-171442" algn="l" rtl="0" eaLnBrk="1" latinLnBrk="0" hangingPunct="1">
              <a:spcBef>
                <a:spcPts val="263"/>
              </a:spcBef>
              <a:buClr>
                <a:schemeClr val="accent3"/>
              </a:buClr>
              <a:buFont typeface="Wingdings 2"/>
              <a:buChar char=""/>
              <a:defRPr kumimoji="0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14414" indent="-171442" algn="l" rtl="0" eaLnBrk="1" latinLnBrk="0" hangingPunct="1">
              <a:spcBef>
                <a:spcPts val="263"/>
              </a:spcBef>
              <a:buClr>
                <a:schemeClr val="accent3"/>
              </a:buClr>
              <a:buFont typeface="Wingdings 2"/>
              <a:buChar char=""/>
              <a:defRPr kumimoji="0"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357188" lvl="1" indent="-357188" algn="just">
              <a:spcBef>
                <a:spcPts val="1200"/>
              </a:spcBef>
              <a:buClr>
                <a:schemeClr val="accent2">
                  <a:lumMod val="60000"/>
                  <a:lumOff val="40000"/>
                </a:schemeClr>
              </a:buClr>
              <a:buSzPct val="80000"/>
              <a:buFont typeface="Wingdings" panose="05000000000000000000" pitchFamily="2" charset="2"/>
              <a:buChar char="ü"/>
            </a:pPr>
            <a:r>
              <a:rPr lang="en-US" sz="2000" dirty="0">
                <a:solidFill>
                  <a:prstClr val="black"/>
                </a:solidFill>
                <a:latin typeface="Calibri Light"/>
              </a:rPr>
              <a:t>HEnEx provides a Single Point of Contact for issues related to ETSS API.</a:t>
            </a:r>
          </a:p>
          <a:p>
            <a:pPr marL="357188" lvl="1" indent="-357188" algn="just">
              <a:spcBef>
                <a:spcPts val="1200"/>
              </a:spcBef>
              <a:buClr>
                <a:schemeClr val="accent2">
                  <a:lumMod val="60000"/>
                  <a:lumOff val="40000"/>
                </a:schemeClr>
              </a:buClr>
              <a:buSzPct val="80000"/>
              <a:buFont typeface="Wingdings" panose="05000000000000000000" pitchFamily="2" charset="2"/>
              <a:buChar char="ü"/>
            </a:pPr>
            <a:r>
              <a:rPr lang="en-US" sz="2000" dirty="0">
                <a:solidFill>
                  <a:prstClr val="black"/>
                </a:solidFill>
                <a:latin typeface="Calibri Light"/>
              </a:rPr>
              <a:t>Questions related to the use / exploitation of the API as well as technical issues shall be addressed to the Trading Support Dpt.</a:t>
            </a:r>
          </a:p>
          <a:p>
            <a:pPr marL="357188" lvl="1" indent="-357188" algn="just">
              <a:spcBef>
                <a:spcPts val="1200"/>
              </a:spcBef>
              <a:buClr>
                <a:schemeClr val="accent2">
                  <a:lumMod val="60000"/>
                  <a:lumOff val="40000"/>
                </a:schemeClr>
              </a:buClr>
              <a:buSzPct val="80000"/>
              <a:buFont typeface="Wingdings" panose="05000000000000000000" pitchFamily="2" charset="2"/>
              <a:buChar char="ü"/>
            </a:pPr>
            <a:r>
              <a:rPr lang="en-US" sz="2000" dirty="0">
                <a:latin typeface="Calibri Light"/>
              </a:rPr>
              <a:t>Contact details for ETSS API Market Support:</a:t>
            </a:r>
            <a:endParaRPr lang="el-GR" sz="2000" dirty="0">
              <a:latin typeface="Calibri Light"/>
            </a:endParaRPr>
          </a:p>
          <a:p>
            <a:pPr marL="906038" lvl="4" indent="-342900" algn="just">
              <a:spcBef>
                <a:spcPts val="1200"/>
              </a:spcBef>
              <a:buClr>
                <a:schemeClr val="accent2">
                  <a:lumMod val="60000"/>
                  <a:lumOff val="40000"/>
                </a:schemeClr>
              </a:buClr>
              <a:buSzPct val="80000"/>
            </a:pPr>
            <a:r>
              <a:rPr lang="el-GR" sz="2075" b="1" dirty="0">
                <a:latin typeface="Calibri Light"/>
              </a:rPr>
              <a:t>        </a:t>
            </a:r>
            <a:r>
              <a:rPr lang="en-US" dirty="0">
                <a:solidFill>
                  <a:prstClr val="black"/>
                </a:solidFill>
                <a:latin typeface="Calibri Light"/>
              </a:rPr>
              <a:t>Via service tickets using Jira (HEnEx Ticketing System)</a:t>
            </a:r>
          </a:p>
          <a:p>
            <a:pPr marL="906038" lvl="4" indent="-342900" algn="just">
              <a:spcBef>
                <a:spcPts val="1200"/>
              </a:spcBef>
              <a:buClr>
                <a:schemeClr val="accent2">
                  <a:lumMod val="60000"/>
                  <a:lumOff val="40000"/>
                </a:schemeClr>
              </a:buClr>
              <a:buSzPct val="80000"/>
            </a:pPr>
            <a:r>
              <a:rPr lang="el-GR" sz="2075" b="1" dirty="0">
                <a:latin typeface="Calibri Light"/>
              </a:rPr>
              <a:t>    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  <a:latin typeface="Calibri Light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trading@enexgroup.gr</a:t>
            </a:r>
            <a:endParaRPr lang="el-GR" dirty="0">
              <a:solidFill>
                <a:schemeClr val="tx2">
                  <a:lumMod val="75000"/>
                </a:schemeClr>
              </a:solidFill>
              <a:latin typeface="Calibri Light"/>
            </a:endParaRPr>
          </a:p>
          <a:p>
            <a:pPr marL="906038" lvl="4" indent="-342900" algn="just">
              <a:spcBef>
                <a:spcPts val="1200"/>
              </a:spcBef>
              <a:buClr>
                <a:schemeClr val="accent2">
                  <a:lumMod val="60000"/>
                  <a:lumOff val="40000"/>
                </a:schemeClr>
              </a:buClr>
              <a:buSzPct val="80000"/>
            </a:pPr>
            <a:r>
              <a:rPr lang="el-GR" sz="2000" dirty="0">
                <a:solidFill>
                  <a:prstClr val="black"/>
                </a:solidFill>
                <a:latin typeface="Calibri Light"/>
              </a:rPr>
              <a:t>     </a:t>
            </a:r>
            <a:r>
              <a:rPr lang="en-US" dirty="0">
                <a:solidFill>
                  <a:prstClr val="black"/>
                </a:solidFill>
                <a:latin typeface="Calibri Light"/>
              </a:rPr>
              <a:t>+30 210 33 66 845</a:t>
            </a:r>
          </a:p>
          <a:p>
            <a:pPr marL="906038" lvl="4" indent="-342900" algn="just">
              <a:spcBef>
                <a:spcPts val="1200"/>
              </a:spcBef>
              <a:buClr>
                <a:schemeClr val="accent2">
                  <a:lumMod val="60000"/>
                  <a:lumOff val="40000"/>
                </a:schemeClr>
              </a:buClr>
              <a:buSzPct val="80000"/>
            </a:pPr>
            <a:endParaRPr lang="en-US" sz="2000" dirty="0">
              <a:solidFill>
                <a:schemeClr val="accent2">
                  <a:lumMod val="60000"/>
                  <a:lumOff val="40000"/>
                </a:schemeClr>
              </a:solidFill>
              <a:latin typeface="Calibri Light"/>
            </a:endParaRPr>
          </a:p>
          <a:p>
            <a:pPr marL="906038" lvl="4" indent="-342900" algn="just">
              <a:spcBef>
                <a:spcPts val="1200"/>
              </a:spcBef>
              <a:buClr>
                <a:schemeClr val="accent2">
                  <a:lumMod val="60000"/>
                  <a:lumOff val="40000"/>
                </a:schemeClr>
              </a:buClr>
              <a:buSzPct val="80000"/>
            </a:pPr>
            <a:endParaRPr lang="en-US" sz="2075" b="1" dirty="0">
              <a:latin typeface="Calibri Light"/>
            </a:endParaRPr>
          </a:p>
          <a:p>
            <a:pPr marL="480597" lvl="3" indent="0">
              <a:spcBef>
                <a:spcPts val="1200"/>
              </a:spcBef>
              <a:buClr>
                <a:schemeClr val="accent2">
                  <a:lumMod val="60000"/>
                  <a:lumOff val="40000"/>
                </a:schemeClr>
              </a:buClr>
              <a:buSzPct val="80000"/>
              <a:buNone/>
            </a:pPr>
            <a:r>
              <a:rPr lang="en-US" sz="2000" dirty="0">
                <a:solidFill>
                  <a:prstClr val="black"/>
                </a:solidFill>
                <a:latin typeface="Calibri Light"/>
              </a:rPr>
              <a:t>   </a:t>
            </a:r>
            <a:endParaRPr lang="el-GR" sz="2000" dirty="0">
              <a:solidFill>
                <a:prstClr val="black"/>
              </a:solidFill>
              <a:latin typeface="Calibri Light"/>
            </a:endParaRPr>
          </a:p>
          <a:p>
            <a:pPr marL="480597" lvl="3" indent="0">
              <a:spcBef>
                <a:spcPts val="1200"/>
              </a:spcBef>
              <a:buClr>
                <a:schemeClr val="accent2">
                  <a:lumMod val="60000"/>
                  <a:lumOff val="40000"/>
                </a:schemeClr>
              </a:buClr>
              <a:buSzPct val="80000"/>
              <a:buNone/>
            </a:pPr>
            <a:endParaRPr lang="en-US" sz="2000" dirty="0">
              <a:solidFill>
                <a:prstClr val="black"/>
              </a:solidFill>
              <a:latin typeface="Calibri Light"/>
            </a:endParaRPr>
          </a:p>
          <a:p>
            <a:pPr marL="823497" lvl="3" indent="-342900">
              <a:spcBef>
                <a:spcPts val="1200"/>
              </a:spcBef>
              <a:buClr>
                <a:schemeClr val="accent2">
                  <a:lumMod val="60000"/>
                  <a:lumOff val="40000"/>
                </a:schemeClr>
              </a:buClr>
              <a:buSzPct val="80000"/>
            </a:pPr>
            <a:endParaRPr lang="en-US" sz="2000" dirty="0">
              <a:solidFill>
                <a:prstClr val="black"/>
              </a:solidFill>
              <a:latin typeface="Calibri Light"/>
            </a:endParaRPr>
          </a:p>
          <a:p>
            <a:pPr marL="88900" lvl="1" indent="0">
              <a:spcBef>
                <a:spcPts val="1200"/>
              </a:spcBef>
              <a:buClr>
                <a:srgbClr val="39639D"/>
              </a:buClr>
              <a:buSzPct val="80000"/>
              <a:buFont typeface="Verdana" pitchFamily="34" charset="0"/>
              <a:buNone/>
            </a:pPr>
            <a:r>
              <a:rPr lang="en-US" sz="1226" b="1" i="1" dirty="0">
                <a:solidFill>
                  <a:prstClr val="black"/>
                </a:solidFill>
                <a:latin typeface="Calibri Light"/>
              </a:rPr>
              <a:t>	</a:t>
            </a:r>
            <a:endParaRPr lang="en-US" sz="1600" b="1" dirty="0">
              <a:solidFill>
                <a:prstClr val="black"/>
              </a:solidFill>
              <a:latin typeface="Calibri Light"/>
            </a:endParaRPr>
          </a:p>
        </p:txBody>
      </p:sp>
      <p:pic>
        <p:nvPicPr>
          <p:cNvPr id="12" name="Graphic 11" descr="Telephone with solid fill">
            <a:extLst>
              <a:ext uri="{FF2B5EF4-FFF2-40B4-BE49-F238E27FC236}">
                <a16:creationId xmlns:a16="http://schemas.microsoft.com/office/drawing/2014/main" id="{3A517829-6028-D0EC-0744-FCD85C602A5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769839" y="4238938"/>
            <a:ext cx="457200" cy="457200"/>
          </a:xfrm>
          <a:prstGeom prst="rect">
            <a:avLst/>
          </a:prstGeom>
        </p:spPr>
      </p:pic>
      <p:pic>
        <p:nvPicPr>
          <p:cNvPr id="13" name="Graphic 12" descr="Email with solid fill">
            <a:extLst>
              <a:ext uri="{FF2B5EF4-FFF2-40B4-BE49-F238E27FC236}">
                <a16:creationId xmlns:a16="http://schemas.microsoft.com/office/drawing/2014/main" id="{C5263EE3-58E6-ED7A-9DAA-A1CB0B845A6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769839" y="3797476"/>
            <a:ext cx="354106" cy="354106"/>
          </a:xfrm>
          <a:prstGeom prst="rect">
            <a:avLst/>
          </a:prstGeom>
        </p:spPr>
      </p:pic>
      <p:pic>
        <p:nvPicPr>
          <p:cNvPr id="17" name="Picture 16" descr="A logo of a company&#10;&#10;Description automatically generated">
            <a:extLst>
              <a:ext uri="{FF2B5EF4-FFF2-40B4-BE49-F238E27FC236}">
                <a16:creationId xmlns:a16="http://schemas.microsoft.com/office/drawing/2014/main" id="{DF0CDCC3-19CA-2083-2BCA-3D3FC081C8E9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b="25827"/>
          <a:stretch/>
        </p:blipFill>
        <p:spPr>
          <a:xfrm>
            <a:off x="1745647" y="3390523"/>
            <a:ext cx="708628" cy="288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60469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42E7F36-D984-D744-8BD3-536AD395AF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79501" y="106864"/>
            <a:ext cx="733037" cy="733037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C61EA771-98F5-149F-A4BF-803921DD0FC1}"/>
              </a:ext>
            </a:extLst>
          </p:cNvPr>
          <p:cNvSpPr txBox="1">
            <a:spLocks/>
          </p:cNvSpPr>
          <p:nvPr/>
        </p:nvSpPr>
        <p:spPr>
          <a:xfrm>
            <a:off x="2728901" y="2952150"/>
            <a:ext cx="5968612" cy="667767"/>
          </a:xfrm>
          <a:prstGeom prst="rect">
            <a:avLst/>
          </a:prstGeom>
          <a:effectLst/>
        </p:spPr>
        <p:txBody>
          <a:bodyPr vert="horz" anchor="b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36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075" b="1">
                <a:solidFill>
                  <a:schemeClr val="tx2"/>
                </a:solidFill>
                <a:latin typeface="Lucida Sans Unicode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075" b="1">
                <a:solidFill>
                  <a:schemeClr val="tx2"/>
                </a:solidFill>
                <a:latin typeface="Lucida Sans Unicode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075" b="1">
                <a:solidFill>
                  <a:schemeClr val="tx2"/>
                </a:solidFill>
                <a:latin typeface="Lucida Sans Unicode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075" b="1">
                <a:solidFill>
                  <a:schemeClr val="tx2"/>
                </a:solidFill>
                <a:latin typeface="Lucida Sans Unicode" pitchFamily="34" charset="0"/>
              </a:defRPr>
            </a:lvl5pPr>
            <a:lvl6pPr marL="342882" algn="l" rtl="0" eaLnBrk="1" fontAlgn="base" hangingPunct="1">
              <a:spcBef>
                <a:spcPct val="0"/>
              </a:spcBef>
              <a:spcAft>
                <a:spcPct val="0"/>
              </a:spcAft>
              <a:defRPr sz="3075" b="1">
                <a:solidFill>
                  <a:schemeClr val="tx2"/>
                </a:solidFill>
                <a:latin typeface="Lucida Sans Unicode" pitchFamily="34" charset="0"/>
              </a:defRPr>
            </a:lvl6pPr>
            <a:lvl7pPr marL="685766" algn="l" rtl="0" eaLnBrk="1" fontAlgn="base" hangingPunct="1">
              <a:spcBef>
                <a:spcPct val="0"/>
              </a:spcBef>
              <a:spcAft>
                <a:spcPct val="0"/>
              </a:spcAft>
              <a:defRPr sz="3075" b="1">
                <a:solidFill>
                  <a:schemeClr val="tx2"/>
                </a:solidFill>
                <a:latin typeface="Lucida Sans Unicode" pitchFamily="34" charset="0"/>
              </a:defRPr>
            </a:lvl7pPr>
            <a:lvl8pPr marL="1028649" algn="l" rtl="0" eaLnBrk="1" fontAlgn="base" hangingPunct="1">
              <a:spcBef>
                <a:spcPct val="0"/>
              </a:spcBef>
              <a:spcAft>
                <a:spcPct val="0"/>
              </a:spcAft>
              <a:defRPr sz="3075" b="1">
                <a:solidFill>
                  <a:schemeClr val="tx2"/>
                </a:solidFill>
                <a:latin typeface="Lucida Sans Unicode" pitchFamily="34" charset="0"/>
              </a:defRPr>
            </a:lvl8pPr>
            <a:lvl9pPr marL="1371532" algn="l" rtl="0" eaLnBrk="1" fontAlgn="base" hangingPunct="1">
              <a:spcBef>
                <a:spcPct val="0"/>
              </a:spcBef>
              <a:spcAft>
                <a:spcPct val="0"/>
              </a:spcAft>
              <a:defRPr sz="3075" b="1">
                <a:solidFill>
                  <a:schemeClr val="tx2"/>
                </a:solidFill>
                <a:latin typeface="Lucida Sans Unicode" pitchFamily="34" charset="0"/>
              </a:defRPr>
            </a:lvl9pPr>
            <a:extLst/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Calibri Light"/>
                <a:ea typeface="+mj-ea"/>
                <a:cs typeface="+mj-cs"/>
              </a:rPr>
              <a:t>Thank you for your attention</a:t>
            </a:r>
            <a:endParaRPr kumimoji="0" lang="el-GR" sz="3800" b="1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Calibri Ligh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5741699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A049B8-E468-99C0-5BF2-C073BEE98B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5272CE6-6AE7-A3BE-18FD-268C85BF8C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79501" y="106864"/>
            <a:ext cx="733037" cy="73303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C41795D-5AA5-F128-394D-125A109BECE3}"/>
              </a:ext>
            </a:extLst>
          </p:cNvPr>
          <p:cNvSpPr txBox="1">
            <a:spLocks/>
          </p:cNvSpPr>
          <p:nvPr/>
        </p:nvSpPr>
        <p:spPr>
          <a:xfrm>
            <a:off x="1027820" y="719979"/>
            <a:ext cx="10901051" cy="7884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accent4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075" b="1">
                <a:solidFill>
                  <a:schemeClr val="tx2"/>
                </a:solidFill>
                <a:latin typeface="Lucida Sans Unicode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075" b="1">
                <a:solidFill>
                  <a:schemeClr val="tx2"/>
                </a:solidFill>
                <a:latin typeface="Lucida Sans Unicode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075" b="1">
                <a:solidFill>
                  <a:schemeClr val="tx2"/>
                </a:solidFill>
                <a:latin typeface="Lucida Sans Unicode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075" b="1">
                <a:solidFill>
                  <a:schemeClr val="tx2"/>
                </a:solidFill>
                <a:latin typeface="Lucida Sans Unicode" pitchFamily="34" charset="0"/>
              </a:defRPr>
            </a:lvl5pPr>
            <a:lvl6pPr marL="342874" algn="l" rtl="0" eaLnBrk="1" fontAlgn="base" hangingPunct="1">
              <a:spcBef>
                <a:spcPct val="0"/>
              </a:spcBef>
              <a:spcAft>
                <a:spcPct val="0"/>
              </a:spcAft>
              <a:defRPr sz="3075" b="1">
                <a:solidFill>
                  <a:schemeClr val="tx2"/>
                </a:solidFill>
                <a:latin typeface="Lucida Sans Unicode" pitchFamily="34" charset="0"/>
              </a:defRPr>
            </a:lvl6pPr>
            <a:lvl7pPr marL="685750" algn="l" rtl="0" eaLnBrk="1" fontAlgn="base" hangingPunct="1">
              <a:spcBef>
                <a:spcPct val="0"/>
              </a:spcBef>
              <a:spcAft>
                <a:spcPct val="0"/>
              </a:spcAft>
              <a:defRPr sz="3075" b="1">
                <a:solidFill>
                  <a:schemeClr val="tx2"/>
                </a:solidFill>
                <a:latin typeface="Lucida Sans Unicode" pitchFamily="34" charset="0"/>
              </a:defRPr>
            </a:lvl7pPr>
            <a:lvl8pPr marL="1028624" algn="l" rtl="0" eaLnBrk="1" fontAlgn="base" hangingPunct="1">
              <a:spcBef>
                <a:spcPct val="0"/>
              </a:spcBef>
              <a:spcAft>
                <a:spcPct val="0"/>
              </a:spcAft>
              <a:defRPr sz="3075" b="1">
                <a:solidFill>
                  <a:schemeClr val="tx2"/>
                </a:solidFill>
                <a:latin typeface="Lucida Sans Unicode" pitchFamily="34" charset="0"/>
              </a:defRPr>
            </a:lvl8pPr>
            <a:lvl9pPr marL="1371498" algn="l" rtl="0" eaLnBrk="1" fontAlgn="base" hangingPunct="1">
              <a:spcBef>
                <a:spcPct val="0"/>
              </a:spcBef>
              <a:spcAft>
                <a:spcPct val="0"/>
              </a:spcAft>
              <a:defRPr sz="3075" b="1">
                <a:solidFill>
                  <a:schemeClr val="tx2"/>
                </a:solidFill>
                <a:latin typeface="Lucida Sans Unicode" pitchFamily="34" charset="0"/>
              </a:defRPr>
            </a:lvl9pPr>
            <a:extLst/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Calibri Light"/>
                <a:ea typeface="+mj-ea"/>
                <a:cs typeface="+mj-cs"/>
              </a:rPr>
              <a:t>Contents</a:t>
            </a:r>
          </a:p>
        </p:txBody>
      </p:sp>
      <p:graphicFrame>
        <p:nvGraphicFramePr>
          <p:cNvPr id="29" name="Content Placeholder 2">
            <a:extLst>
              <a:ext uri="{FF2B5EF4-FFF2-40B4-BE49-F238E27FC236}">
                <a16:creationId xmlns:a16="http://schemas.microsoft.com/office/drawing/2014/main" id="{BF7D1D78-CAC5-6A9C-9D7F-E1D4B6878C0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62780962"/>
              </p:ext>
            </p:extLst>
          </p:nvPr>
        </p:nvGraphicFramePr>
        <p:xfrm>
          <a:off x="1155071" y="1794530"/>
          <a:ext cx="9989745" cy="40992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7111211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42E7F36-D984-D744-8BD3-536AD395AF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79501" y="106864"/>
            <a:ext cx="733037" cy="73303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09603B3-C398-9026-658C-E7630B923EA2}"/>
              </a:ext>
            </a:extLst>
          </p:cNvPr>
          <p:cNvSpPr txBox="1">
            <a:spLocks/>
          </p:cNvSpPr>
          <p:nvPr/>
        </p:nvSpPr>
        <p:spPr>
          <a:xfrm>
            <a:off x="1027820" y="719979"/>
            <a:ext cx="10901051" cy="7884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accent4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075" b="1">
                <a:solidFill>
                  <a:schemeClr val="tx2"/>
                </a:solidFill>
                <a:latin typeface="Lucida Sans Unicode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075" b="1">
                <a:solidFill>
                  <a:schemeClr val="tx2"/>
                </a:solidFill>
                <a:latin typeface="Lucida Sans Unicode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075" b="1">
                <a:solidFill>
                  <a:schemeClr val="tx2"/>
                </a:solidFill>
                <a:latin typeface="Lucida Sans Unicode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075" b="1">
                <a:solidFill>
                  <a:schemeClr val="tx2"/>
                </a:solidFill>
                <a:latin typeface="Lucida Sans Unicode" pitchFamily="34" charset="0"/>
              </a:defRPr>
            </a:lvl5pPr>
            <a:lvl6pPr marL="342874" algn="l" rtl="0" eaLnBrk="1" fontAlgn="base" hangingPunct="1">
              <a:spcBef>
                <a:spcPct val="0"/>
              </a:spcBef>
              <a:spcAft>
                <a:spcPct val="0"/>
              </a:spcAft>
              <a:defRPr sz="3075" b="1">
                <a:solidFill>
                  <a:schemeClr val="tx2"/>
                </a:solidFill>
                <a:latin typeface="Lucida Sans Unicode" pitchFamily="34" charset="0"/>
              </a:defRPr>
            </a:lvl6pPr>
            <a:lvl7pPr marL="685750" algn="l" rtl="0" eaLnBrk="1" fontAlgn="base" hangingPunct="1">
              <a:spcBef>
                <a:spcPct val="0"/>
              </a:spcBef>
              <a:spcAft>
                <a:spcPct val="0"/>
              </a:spcAft>
              <a:defRPr sz="3075" b="1">
                <a:solidFill>
                  <a:schemeClr val="tx2"/>
                </a:solidFill>
                <a:latin typeface="Lucida Sans Unicode" pitchFamily="34" charset="0"/>
              </a:defRPr>
            </a:lvl7pPr>
            <a:lvl8pPr marL="1028624" algn="l" rtl="0" eaLnBrk="1" fontAlgn="base" hangingPunct="1">
              <a:spcBef>
                <a:spcPct val="0"/>
              </a:spcBef>
              <a:spcAft>
                <a:spcPct val="0"/>
              </a:spcAft>
              <a:defRPr sz="3075" b="1">
                <a:solidFill>
                  <a:schemeClr val="tx2"/>
                </a:solidFill>
                <a:latin typeface="Lucida Sans Unicode" pitchFamily="34" charset="0"/>
              </a:defRPr>
            </a:lvl8pPr>
            <a:lvl9pPr marL="1371498" algn="l" rtl="0" eaLnBrk="1" fontAlgn="base" hangingPunct="1">
              <a:spcBef>
                <a:spcPct val="0"/>
              </a:spcBef>
              <a:spcAft>
                <a:spcPct val="0"/>
              </a:spcAft>
              <a:defRPr sz="3075" b="1">
                <a:solidFill>
                  <a:schemeClr val="tx2"/>
                </a:solidFill>
                <a:latin typeface="Lucida Sans Unicode" pitchFamily="34" charset="0"/>
              </a:defRPr>
            </a:lvl9pPr>
            <a:extLst/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Calibri Light"/>
                <a:ea typeface="+mj-ea"/>
                <a:cs typeface="+mj-cs"/>
              </a:rPr>
              <a:t>HEnEx ETSS API</a:t>
            </a: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C083C0C8-6957-737F-10EC-E0BFFDE96BC2}"/>
              </a:ext>
            </a:extLst>
          </p:cNvPr>
          <p:cNvSpPr txBox="1"/>
          <p:nvPr/>
        </p:nvSpPr>
        <p:spPr>
          <a:xfrm>
            <a:off x="1110129" y="1526256"/>
            <a:ext cx="9669371" cy="225446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0365" marR="5080" indent="-368300" algn="just">
              <a:lnSpc>
                <a:spcPct val="100000"/>
              </a:lnSpc>
              <a:spcBef>
                <a:spcPts val="100"/>
              </a:spcBef>
              <a:buClr>
                <a:schemeClr val="accent2">
                  <a:lumMod val="60000"/>
                  <a:lumOff val="40000"/>
                </a:schemeClr>
              </a:buClr>
              <a:buSzPct val="80555"/>
              <a:buFont typeface="Wingdings"/>
              <a:buChar char=""/>
              <a:tabLst>
                <a:tab pos="381635" algn="l"/>
              </a:tabLst>
            </a:pPr>
            <a:r>
              <a:rPr sz="1800" dirty="0">
                <a:latin typeface="Calibri Light"/>
                <a:cs typeface="Calibri Light"/>
              </a:rPr>
              <a:t>HEnEx</a:t>
            </a:r>
            <a:r>
              <a:rPr sz="1800" spc="280" dirty="0">
                <a:latin typeface="Calibri Light"/>
                <a:cs typeface="Calibri Light"/>
              </a:rPr>
              <a:t> </a:t>
            </a:r>
            <a:r>
              <a:rPr sz="1800" dirty="0">
                <a:latin typeface="Calibri Light"/>
                <a:cs typeface="Calibri Light"/>
              </a:rPr>
              <a:t>provides</a:t>
            </a:r>
            <a:r>
              <a:rPr sz="1800" spc="290" dirty="0">
                <a:latin typeface="Calibri Light"/>
                <a:cs typeface="Calibri Light"/>
              </a:rPr>
              <a:t> </a:t>
            </a:r>
            <a:r>
              <a:rPr sz="1800" dirty="0">
                <a:latin typeface="Calibri Light"/>
                <a:cs typeface="Calibri Light"/>
              </a:rPr>
              <a:t>a</a:t>
            </a:r>
            <a:r>
              <a:rPr sz="1800" spc="290" dirty="0">
                <a:latin typeface="Calibri Light"/>
                <a:cs typeface="Calibri Light"/>
              </a:rPr>
              <a:t> </a:t>
            </a:r>
            <a:r>
              <a:rPr sz="1800" dirty="0">
                <a:latin typeface="Calibri Light"/>
                <a:cs typeface="Calibri Light"/>
              </a:rPr>
              <a:t>unified</a:t>
            </a:r>
            <a:r>
              <a:rPr sz="1800" spc="280" dirty="0">
                <a:latin typeface="Calibri Light"/>
                <a:cs typeface="Calibri Light"/>
              </a:rPr>
              <a:t> </a:t>
            </a:r>
            <a:r>
              <a:rPr sz="1800" b="1" dirty="0">
                <a:latin typeface="Calibri Light"/>
                <a:cs typeface="Calibri Light"/>
              </a:rPr>
              <a:t>Application</a:t>
            </a:r>
            <a:r>
              <a:rPr sz="1800" b="1" spc="280" dirty="0">
                <a:latin typeface="Calibri Light"/>
                <a:cs typeface="Calibri Light"/>
              </a:rPr>
              <a:t> </a:t>
            </a:r>
            <a:r>
              <a:rPr sz="1800" b="1" dirty="0">
                <a:latin typeface="Calibri Light"/>
                <a:cs typeface="Calibri Light"/>
              </a:rPr>
              <a:t>Programming</a:t>
            </a:r>
            <a:r>
              <a:rPr sz="1800" b="1" spc="285" dirty="0">
                <a:latin typeface="Calibri Light"/>
                <a:cs typeface="Calibri Light"/>
              </a:rPr>
              <a:t> </a:t>
            </a:r>
            <a:r>
              <a:rPr sz="1800" b="1" dirty="0">
                <a:latin typeface="Calibri Light"/>
                <a:cs typeface="Calibri Light"/>
              </a:rPr>
              <a:t>Interface</a:t>
            </a:r>
            <a:r>
              <a:rPr sz="1800" b="1" spc="280" dirty="0">
                <a:latin typeface="Calibri Light"/>
                <a:cs typeface="Calibri Light"/>
              </a:rPr>
              <a:t> </a:t>
            </a:r>
            <a:r>
              <a:rPr sz="1800" dirty="0">
                <a:latin typeface="Calibri Light"/>
                <a:cs typeface="Calibri Light"/>
              </a:rPr>
              <a:t>(API)</a:t>
            </a:r>
            <a:r>
              <a:rPr sz="1800" spc="290" dirty="0">
                <a:latin typeface="Calibri Light"/>
                <a:cs typeface="Calibri Light"/>
              </a:rPr>
              <a:t> </a:t>
            </a:r>
            <a:r>
              <a:rPr sz="1800" dirty="0">
                <a:latin typeface="Calibri Light"/>
                <a:cs typeface="Calibri Light"/>
              </a:rPr>
              <a:t>to</a:t>
            </a:r>
            <a:r>
              <a:rPr sz="1800" spc="280" dirty="0">
                <a:latin typeface="Calibri Light"/>
                <a:cs typeface="Calibri Light"/>
              </a:rPr>
              <a:t> </a:t>
            </a:r>
            <a:r>
              <a:rPr sz="1800" spc="-10" dirty="0">
                <a:latin typeface="Calibri Light"/>
                <a:cs typeface="Calibri Light"/>
              </a:rPr>
              <a:t>interested 	</a:t>
            </a:r>
            <a:r>
              <a:rPr sz="1800" dirty="0">
                <a:latin typeface="Calibri Light"/>
                <a:cs typeface="Calibri Light"/>
              </a:rPr>
              <a:t>Parties</a:t>
            </a:r>
            <a:r>
              <a:rPr sz="1800" spc="114" dirty="0">
                <a:latin typeface="Calibri Light"/>
                <a:cs typeface="Calibri Light"/>
              </a:rPr>
              <a:t> </a:t>
            </a:r>
            <a:r>
              <a:rPr sz="1800" dirty="0">
                <a:latin typeface="Calibri Light"/>
                <a:cs typeface="Calibri Light"/>
              </a:rPr>
              <a:t>(HEnEx</a:t>
            </a:r>
            <a:r>
              <a:rPr sz="1800" spc="120" dirty="0">
                <a:latin typeface="Calibri Light"/>
                <a:cs typeface="Calibri Light"/>
              </a:rPr>
              <a:t> </a:t>
            </a:r>
            <a:r>
              <a:rPr sz="1800" dirty="0">
                <a:latin typeface="Calibri Light"/>
                <a:cs typeface="Calibri Light"/>
              </a:rPr>
              <a:t>Members,</a:t>
            </a:r>
            <a:r>
              <a:rPr sz="1800" spc="130" dirty="0">
                <a:latin typeface="Calibri Light"/>
                <a:cs typeface="Calibri Light"/>
              </a:rPr>
              <a:t> </a:t>
            </a:r>
            <a:r>
              <a:rPr sz="1800" dirty="0">
                <a:latin typeface="Calibri Light"/>
                <a:cs typeface="Calibri Light"/>
              </a:rPr>
              <a:t>Independent</a:t>
            </a:r>
            <a:r>
              <a:rPr sz="1800" spc="110" dirty="0">
                <a:latin typeface="Calibri Light"/>
                <a:cs typeface="Calibri Light"/>
              </a:rPr>
              <a:t> </a:t>
            </a:r>
            <a:r>
              <a:rPr sz="1800" dirty="0">
                <a:latin typeface="Calibri Light"/>
                <a:cs typeface="Calibri Light"/>
              </a:rPr>
              <a:t>Software</a:t>
            </a:r>
            <a:r>
              <a:rPr sz="1800" spc="114" dirty="0">
                <a:latin typeface="Calibri Light"/>
                <a:cs typeface="Calibri Light"/>
              </a:rPr>
              <a:t> </a:t>
            </a:r>
            <a:r>
              <a:rPr sz="1800" dirty="0">
                <a:latin typeface="Calibri Light"/>
                <a:cs typeface="Calibri Light"/>
              </a:rPr>
              <a:t>Vendors</a:t>
            </a:r>
            <a:r>
              <a:rPr sz="1800" spc="114" dirty="0">
                <a:latin typeface="Calibri Light"/>
                <a:cs typeface="Calibri Light"/>
              </a:rPr>
              <a:t> </a:t>
            </a:r>
            <a:r>
              <a:rPr sz="1800" dirty="0">
                <a:latin typeface="Calibri Light"/>
                <a:cs typeface="Calibri Light"/>
              </a:rPr>
              <a:t>–</a:t>
            </a:r>
            <a:r>
              <a:rPr sz="1800" spc="135" dirty="0">
                <a:latin typeface="Calibri Light"/>
                <a:cs typeface="Calibri Light"/>
              </a:rPr>
              <a:t> </a:t>
            </a:r>
            <a:r>
              <a:rPr sz="1800" dirty="0">
                <a:latin typeface="Calibri Light"/>
                <a:cs typeface="Calibri Light"/>
              </a:rPr>
              <a:t>ISVs,</a:t>
            </a:r>
            <a:r>
              <a:rPr sz="1800" spc="135" dirty="0">
                <a:latin typeface="Calibri Light"/>
                <a:cs typeface="Calibri Light"/>
              </a:rPr>
              <a:t> </a:t>
            </a:r>
            <a:r>
              <a:rPr sz="1800" dirty="0">
                <a:latin typeface="Calibri Light"/>
                <a:cs typeface="Calibri Light"/>
              </a:rPr>
              <a:t>Consultants</a:t>
            </a:r>
            <a:r>
              <a:rPr sz="1800" spc="110" dirty="0">
                <a:latin typeface="Calibri Light"/>
                <a:cs typeface="Calibri Light"/>
              </a:rPr>
              <a:t> </a:t>
            </a:r>
            <a:r>
              <a:rPr sz="1800" spc="-20" dirty="0">
                <a:latin typeface="Calibri Light"/>
                <a:cs typeface="Calibri Light"/>
              </a:rPr>
              <a:t>etc) </a:t>
            </a:r>
            <a:r>
              <a:rPr sz="1800" dirty="0">
                <a:latin typeface="Calibri Light"/>
                <a:cs typeface="Calibri Light"/>
              </a:rPr>
              <a:t>for</a:t>
            </a:r>
            <a:r>
              <a:rPr sz="1800" spc="125" dirty="0">
                <a:latin typeface="Calibri Light"/>
                <a:cs typeface="Calibri Light"/>
              </a:rPr>
              <a:t> </a:t>
            </a:r>
            <a:r>
              <a:rPr sz="1800" dirty="0">
                <a:latin typeface="Calibri Light"/>
                <a:cs typeface="Calibri Light"/>
              </a:rPr>
              <a:t>connecting</a:t>
            </a:r>
            <a:r>
              <a:rPr sz="1800" spc="125" dirty="0">
                <a:latin typeface="Calibri Light"/>
                <a:cs typeface="Calibri Light"/>
              </a:rPr>
              <a:t> </a:t>
            </a:r>
            <a:r>
              <a:rPr sz="1800" dirty="0">
                <a:latin typeface="Calibri Light"/>
                <a:cs typeface="Calibri Light"/>
              </a:rPr>
              <a:t>their</a:t>
            </a:r>
            <a:r>
              <a:rPr sz="1800" spc="135" dirty="0">
                <a:latin typeface="Calibri Light"/>
                <a:cs typeface="Calibri Light"/>
              </a:rPr>
              <a:t> </a:t>
            </a:r>
            <a:r>
              <a:rPr sz="1800" dirty="0">
                <a:latin typeface="Calibri Light"/>
                <a:cs typeface="Calibri Light"/>
              </a:rPr>
              <a:t>Local</a:t>
            </a:r>
            <a:r>
              <a:rPr sz="1800" spc="135" dirty="0">
                <a:latin typeface="Calibri Light"/>
                <a:cs typeface="Calibri Light"/>
              </a:rPr>
              <a:t> </a:t>
            </a:r>
            <a:r>
              <a:rPr sz="1800" dirty="0">
                <a:latin typeface="Calibri Light"/>
                <a:cs typeface="Calibri Light"/>
              </a:rPr>
              <a:t>IT</a:t>
            </a:r>
            <a:r>
              <a:rPr sz="1800" spc="135" dirty="0">
                <a:latin typeface="Calibri Light"/>
                <a:cs typeface="Calibri Light"/>
              </a:rPr>
              <a:t> </a:t>
            </a:r>
            <a:r>
              <a:rPr sz="1800" dirty="0">
                <a:latin typeface="Calibri Light"/>
                <a:cs typeface="Calibri Light"/>
              </a:rPr>
              <a:t>Infrastructure</a:t>
            </a:r>
            <a:r>
              <a:rPr sz="1800" spc="130" dirty="0">
                <a:latin typeface="Calibri Light"/>
                <a:cs typeface="Calibri Light"/>
              </a:rPr>
              <a:t> </a:t>
            </a:r>
            <a:r>
              <a:rPr sz="1800" dirty="0">
                <a:latin typeface="Calibri Light"/>
                <a:cs typeface="Calibri Light"/>
              </a:rPr>
              <a:t>(LITI)</a:t>
            </a:r>
            <a:r>
              <a:rPr sz="1800" spc="120" dirty="0">
                <a:latin typeface="Calibri Light"/>
                <a:cs typeface="Calibri Light"/>
              </a:rPr>
              <a:t> </a:t>
            </a:r>
            <a:r>
              <a:rPr sz="1800" dirty="0">
                <a:latin typeface="Calibri Light"/>
                <a:cs typeface="Calibri Light"/>
              </a:rPr>
              <a:t>to</a:t>
            </a:r>
            <a:r>
              <a:rPr sz="1800" spc="130" dirty="0">
                <a:latin typeface="Calibri Light"/>
                <a:cs typeface="Calibri Light"/>
              </a:rPr>
              <a:t> </a:t>
            </a:r>
            <a:r>
              <a:rPr sz="1800" dirty="0">
                <a:latin typeface="Calibri Light"/>
                <a:cs typeface="Calibri Light"/>
              </a:rPr>
              <a:t>HEnEx</a:t>
            </a:r>
            <a:r>
              <a:rPr sz="1800" spc="130" dirty="0">
                <a:latin typeface="Calibri Light"/>
                <a:cs typeface="Calibri Light"/>
              </a:rPr>
              <a:t> </a:t>
            </a:r>
            <a:r>
              <a:rPr sz="1800" dirty="0">
                <a:latin typeface="Calibri Light"/>
                <a:cs typeface="Calibri Light"/>
              </a:rPr>
              <a:t>Energy</a:t>
            </a:r>
            <a:r>
              <a:rPr sz="1800" spc="130" dirty="0">
                <a:latin typeface="Calibri Light"/>
                <a:cs typeface="Calibri Light"/>
              </a:rPr>
              <a:t> </a:t>
            </a:r>
            <a:r>
              <a:rPr sz="1800" dirty="0">
                <a:latin typeface="Calibri Light"/>
                <a:cs typeface="Calibri Light"/>
              </a:rPr>
              <a:t>Trading</a:t>
            </a:r>
            <a:r>
              <a:rPr sz="1800" spc="145" dirty="0">
                <a:latin typeface="Calibri Light"/>
                <a:cs typeface="Calibri Light"/>
              </a:rPr>
              <a:t> </a:t>
            </a:r>
            <a:r>
              <a:rPr sz="1800" spc="-10" dirty="0">
                <a:latin typeface="Calibri Light"/>
                <a:cs typeface="Calibri Light"/>
              </a:rPr>
              <a:t>System </a:t>
            </a:r>
            <a:r>
              <a:rPr sz="1800" dirty="0">
                <a:latin typeface="Calibri Light"/>
                <a:cs typeface="Calibri Light"/>
              </a:rPr>
              <a:t>for</a:t>
            </a:r>
            <a:r>
              <a:rPr sz="1800" spc="-45" dirty="0">
                <a:latin typeface="Calibri Light"/>
                <a:cs typeface="Calibri Light"/>
              </a:rPr>
              <a:t> </a:t>
            </a:r>
            <a:r>
              <a:rPr sz="1800" dirty="0">
                <a:latin typeface="Calibri Light"/>
                <a:cs typeface="Calibri Light"/>
              </a:rPr>
              <a:t>Spot</a:t>
            </a:r>
            <a:r>
              <a:rPr sz="1800" spc="-65" dirty="0">
                <a:latin typeface="Calibri Light"/>
                <a:cs typeface="Calibri Light"/>
              </a:rPr>
              <a:t> </a:t>
            </a:r>
            <a:r>
              <a:rPr sz="1800" dirty="0">
                <a:latin typeface="Calibri Light"/>
                <a:cs typeface="Calibri Light"/>
              </a:rPr>
              <a:t>markets</a:t>
            </a:r>
            <a:r>
              <a:rPr sz="1800" spc="-55" dirty="0">
                <a:latin typeface="Calibri Light"/>
                <a:cs typeface="Calibri Light"/>
              </a:rPr>
              <a:t> </a:t>
            </a:r>
            <a:r>
              <a:rPr sz="1800" spc="-10" dirty="0">
                <a:latin typeface="Calibri Light"/>
                <a:cs typeface="Calibri Light"/>
              </a:rPr>
              <a:t>(ETSS).</a:t>
            </a:r>
            <a:endParaRPr sz="1800" dirty="0">
              <a:latin typeface="Calibri Light"/>
              <a:cs typeface="Calibri Light"/>
            </a:endParaRPr>
          </a:p>
          <a:p>
            <a:pPr>
              <a:lnSpc>
                <a:spcPct val="100000"/>
              </a:lnSpc>
              <a:spcBef>
                <a:spcPts val="200"/>
              </a:spcBef>
              <a:buClr>
                <a:srgbClr val="39629D"/>
              </a:buClr>
              <a:buFont typeface="Wingdings"/>
              <a:buChar char=""/>
            </a:pPr>
            <a:endParaRPr sz="1800" dirty="0">
              <a:latin typeface="Calibri Light"/>
              <a:cs typeface="Calibri Light"/>
            </a:endParaRPr>
          </a:p>
          <a:p>
            <a:pPr marL="380365" marR="5080" indent="-368300" algn="just">
              <a:lnSpc>
                <a:spcPct val="100000"/>
              </a:lnSpc>
              <a:buClr>
                <a:schemeClr val="accent2">
                  <a:lumMod val="60000"/>
                  <a:lumOff val="40000"/>
                </a:schemeClr>
              </a:buClr>
              <a:buSzPct val="80555"/>
              <a:buFont typeface="Wingdings"/>
              <a:buChar char=""/>
              <a:tabLst>
                <a:tab pos="381635" algn="l"/>
              </a:tabLst>
            </a:pPr>
            <a:r>
              <a:rPr sz="1800" dirty="0">
                <a:latin typeface="Calibri Light"/>
                <a:cs typeface="Calibri Light"/>
              </a:rPr>
              <a:t>The</a:t>
            </a:r>
            <a:r>
              <a:rPr sz="1800" spc="20" dirty="0">
                <a:latin typeface="Calibri Light"/>
                <a:cs typeface="Calibri Light"/>
              </a:rPr>
              <a:t> </a:t>
            </a:r>
            <a:r>
              <a:rPr sz="1800" b="1" dirty="0">
                <a:latin typeface="Calibri Light"/>
                <a:cs typeface="Calibri Light"/>
              </a:rPr>
              <a:t>ETSS</a:t>
            </a:r>
            <a:r>
              <a:rPr sz="1800" b="1" spc="25" dirty="0">
                <a:latin typeface="Calibri Light"/>
                <a:cs typeface="Calibri Light"/>
              </a:rPr>
              <a:t> </a:t>
            </a:r>
            <a:r>
              <a:rPr sz="1800" b="1" dirty="0">
                <a:latin typeface="Calibri Light"/>
                <a:cs typeface="Calibri Light"/>
              </a:rPr>
              <a:t>API</a:t>
            </a:r>
            <a:r>
              <a:rPr sz="1800" b="1" spc="25" dirty="0">
                <a:latin typeface="Calibri Light"/>
                <a:cs typeface="Calibri Light"/>
              </a:rPr>
              <a:t> </a:t>
            </a:r>
            <a:r>
              <a:rPr sz="1800" dirty="0">
                <a:latin typeface="Calibri Light"/>
                <a:cs typeface="Calibri Light"/>
              </a:rPr>
              <a:t>provides</a:t>
            </a:r>
            <a:r>
              <a:rPr sz="1800" spc="20" dirty="0">
                <a:latin typeface="Calibri Light"/>
                <a:cs typeface="Calibri Light"/>
              </a:rPr>
              <a:t> </a:t>
            </a:r>
            <a:r>
              <a:rPr sz="1800" dirty="0">
                <a:latin typeface="Calibri Light"/>
                <a:cs typeface="Calibri Light"/>
              </a:rPr>
              <a:t>access</a:t>
            </a:r>
            <a:r>
              <a:rPr sz="1800" spc="20" dirty="0">
                <a:latin typeface="Calibri Light"/>
                <a:cs typeface="Calibri Light"/>
              </a:rPr>
              <a:t> </a:t>
            </a:r>
            <a:r>
              <a:rPr sz="1800" dirty="0">
                <a:latin typeface="Calibri Light"/>
                <a:cs typeface="Calibri Light"/>
              </a:rPr>
              <a:t>to</a:t>
            </a:r>
            <a:r>
              <a:rPr sz="1800" spc="30" dirty="0">
                <a:latin typeface="Calibri Light"/>
                <a:cs typeface="Calibri Light"/>
              </a:rPr>
              <a:t> </a:t>
            </a:r>
            <a:r>
              <a:rPr sz="1800" dirty="0">
                <a:latin typeface="Calibri Light"/>
                <a:cs typeface="Calibri Light"/>
              </a:rPr>
              <a:t>HEnEx</a:t>
            </a:r>
            <a:r>
              <a:rPr sz="1800" spc="15" dirty="0">
                <a:latin typeface="Calibri Light"/>
                <a:cs typeface="Calibri Light"/>
              </a:rPr>
              <a:t> </a:t>
            </a:r>
            <a:r>
              <a:rPr sz="1800" dirty="0">
                <a:latin typeface="Calibri Light"/>
                <a:cs typeface="Calibri Light"/>
              </a:rPr>
              <a:t>ETSS,</a:t>
            </a:r>
            <a:r>
              <a:rPr sz="1800" spc="30" dirty="0">
                <a:latin typeface="Calibri Light"/>
                <a:cs typeface="Calibri Light"/>
              </a:rPr>
              <a:t> </a:t>
            </a:r>
            <a:r>
              <a:rPr sz="1800" dirty="0">
                <a:latin typeface="Calibri Light"/>
                <a:cs typeface="Calibri Light"/>
              </a:rPr>
              <a:t>similar</a:t>
            </a:r>
            <a:r>
              <a:rPr sz="1800" spc="25" dirty="0">
                <a:latin typeface="Calibri Light"/>
                <a:cs typeface="Calibri Light"/>
              </a:rPr>
              <a:t> </a:t>
            </a:r>
            <a:r>
              <a:rPr sz="1800" dirty="0">
                <a:latin typeface="Calibri Light"/>
                <a:cs typeface="Calibri Light"/>
              </a:rPr>
              <a:t>to</a:t>
            </a:r>
            <a:r>
              <a:rPr sz="1800" spc="20" dirty="0">
                <a:latin typeface="Calibri Light"/>
                <a:cs typeface="Calibri Light"/>
              </a:rPr>
              <a:t> </a:t>
            </a:r>
            <a:r>
              <a:rPr sz="1800" dirty="0">
                <a:latin typeface="Calibri Light"/>
                <a:cs typeface="Calibri Light"/>
              </a:rPr>
              <a:t>the</a:t>
            </a:r>
            <a:r>
              <a:rPr sz="1800" spc="30" dirty="0">
                <a:latin typeface="Calibri Light"/>
                <a:cs typeface="Calibri Light"/>
              </a:rPr>
              <a:t> </a:t>
            </a:r>
            <a:r>
              <a:rPr sz="1800" dirty="0">
                <a:latin typeface="Calibri Light"/>
                <a:cs typeface="Calibri Light"/>
              </a:rPr>
              <a:t>HEnEx</a:t>
            </a:r>
            <a:r>
              <a:rPr sz="1800" spc="20" dirty="0">
                <a:latin typeface="Calibri Light"/>
                <a:cs typeface="Calibri Light"/>
              </a:rPr>
              <a:t> </a:t>
            </a:r>
            <a:r>
              <a:rPr sz="1800" dirty="0">
                <a:latin typeface="Calibri Light"/>
                <a:cs typeface="Calibri Light"/>
              </a:rPr>
              <a:t>ETSS</a:t>
            </a:r>
            <a:r>
              <a:rPr sz="1800" spc="25" dirty="0">
                <a:latin typeface="Calibri Light"/>
                <a:cs typeface="Calibri Light"/>
              </a:rPr>
              <a:t> </a:t>
            </a:r>
            <a:r>
              <a:rPr sz="1800" spc="-25" dirty="0">
                <a:latin typeface="Calibri Light"/>
                <a:cs typeface="Calibri Light"/>
              </a:rPr>
              <a:t>WebTrader, </a:t>
            </a:r>
            <a:r>
              <a:rPr sz="1800" dirty="0">
                <a:latin typeface="Calibri Light"/>
                <a:cs typeface="Calibri Light"/>
              </a:rPr>
              <a:t>depending</a:t>
            </a:r>
            <a:r>
              <a:rPr sz="1800" spc="315" dirty="0">
                <a:latin typeface="Calibri Light"/>
                <a:cs typeface="Calibri Light"/>
              </a:rPr>
              <a:t> </a:t>
            </a:r>
            <a:r>
              <a:rPr sz="1800" dirty="0">
                <a:latin typeface="Calibri Light"/>
                <a:cs typeface="Calibri Light"/>
              </a:rPr>
              <a:t>on</a:t>
            </a:r>
            <a:r>
              <a:rPr sz="1800" spc="320" dirty="0">
                <a:latin typeface="Calibri Light"/>
                <a:cs typeface="Calibri Light"/>
              </a:rPr>
              <a:t> </a:t>
            </a:r>
            <a:r>
              <a:rPr sz="1800" dirty="0">
                <a:latin typeface="Calibri Light"/>
                <a:cs typeface="Calibri Light"/>
              </a:rPr>
              <a:t>the</a:t>
            </a:r>
            <a:r>
              <a:rPr sz="1800" spc="325" dirty="0">
                <a:latin typeface="Calibri Light"/>
                <a:cs typeface="Calibri Light"/>
              </a:rPr>
              <a:t> </a:t>
            </a:r>
            <a:r>
              <a:rPr sz="1800" dirty="0">
                <a:latin typeface="Calibri Light"/>
                <a:cs typeface="Calibri Light"/>
              </a:rPr>
              <a:t>User</a:t>
            </a:r>
            <a:r>
              <a:rPr sz="1800" spc="320" dirty="0">
                <a:latin typeface="Calibri Light"/>
                <a:cs typeface="Calibri Light"/>
              </a:rPr>
              <a:t> </a:t>
            </a:r>
            <a:r>
              <a:rPr sz="1800" dirty="0">
                <a:latin typeface="Calibri Light"/>
                <a:cs typeface="Calibri Light"/>
              </a:rPr>
              <a:t>privileges.</a:t>
            </a:r>
            <a:r>
              <a:rPr sz="1800" spc="325" dirty="0">
                <a:latin typeface="Calibri Light"/>
                <a:cs typeface="Calibri Light"/>
              </a:rPr>
              <a:t> </a:t>
            </a:r>
            <a:r>
              <a:rPr sz="1800" dirty="0">
                <a:latin typeface="Calibri Light"/>
                <a:cs typeface="Calibri Light"/>
              </a:rPr>
              <a:t>API</a:t>
            </a:r>
            <a:r>
              <a:rPr sz="1800" spc="325" dirty="0">
                <a:latin typeface="Calibri Light"/>
                <a:cs typeface="Calibri Light"/>
              </a:rPr>
              <a:t> </a:t>
            </a:r>
            <a:r>
              <a:rPr sz="1800" dirty="0">
                <a:latin typeface="Calibri Light"/>
                <a:cs typeface="Calibri Light"/>
              </a:rPr>
              <a:t>Users</a:t>
            </a:r>
            <a:r>
              <a:rPr sz="1800" spc="325" dirty="0">
                <a:latin typeface="Calibri Light"/>
                <a:cs typeface="Calibri Light"/>
              </a:rPr>
              <a:t> </a:t>
            </a:r>
            <a:r>
              <a:rPr sz="1800" dirty="0">
                <a:latin typeface="Calibri Light"/>
                <a:cs typeface="Calibri Light"/>
              </a:rPr>
              <a:t>can</a:t>
            </a:r>
            <a:r>
              <a:rPr sz="1800" spc="325" dirty="0">
                <a:latin typeface="Calibri Light"/>
                <a:cs typeface="Calibri Light"/>
              </a:rPr>
              <a:t> </a:t>
            </a:r>
            <a:r>
              <a:rPr sz="1800" dirty="0">
                <a:latin typeface="Calibri Light"/>
                <a:cs typeface="Calibri Light"/>
              </a:rPr>
              <a:t>either</a:t>
            </a:r>
            <a:r>
              <a:rPr sz="1800" spc="320" dirty="0">
                <a:latin typeface="Calibri Light"/>
                <a:cs typeface="Calibri Light"/>
              </a:rPr>
              <a:t> </a:t>
            </a:r>
            <a:r>
              <a:rPr sz="1800" dirty="0">
                <a:latin typeface="Calibri Light"/>
                <a:cs typeface="Calibri Light"/>
              </a:rPr>
              <a:t>submit,</a:t>
            </a:r>
            <a:r>
              <a:rPr sz="1800" spc="325" dirty="0">
                <a:latin typeface="Calibri Light"/>
                <a:cs typeface="Calibri Light"/>
              </a:rPr>
              <a:t> </a:t>
            </a:r>
            <a:r>
              <a:rPr sz="1800" dirty="0">
                <a:latin typeface="Calibri Light"/>
                <a:cs typeface="Calibri Light"/>
              </a:rPr>
              <a:t>alter</a:t>
            </a:r>
            <a:r>
              <a:rPr sz="1800" spc="325" dirty="0">
                <a:latin typeface="Calibri Light"/>
                <a:cs typeface="Calibri Light"/>
              </a:rPr>
              <a:t> </a:t>
            </a:r>
            <a:r>
              <a:rPr sz="1800" dirty="0">
                <a:latin typeface="Calibri Light"/>
                <a:cs typeface="Calibri Light"/>
              </a:rPr>
              <a:t>or</a:t>
            </a:r>
            <a:r>
              <a:rPr sz="1800" spc="310" dirty="0">
                <a:latin typeface="Calibri Light"/>
                <a:cs typeface="Calibri Light"/>
              </a:rPr>
              <a:t> </a:t>
            </a:r>
            <a:r>
              <a:rPr sz="1800" spc="-10" dirty="0">
                <a:latin typeface="Calibri Light"/>
                <a:cs typeface="Calibri Light"/>
              </a:rPr>
              <a:t>cancel </a:t>
            </a:r>
            <a:r>
              <a:rPr sz="1800" dirty="0">
                <a:latin typeface="Calibri Light"/>
                <a:cs typeface="Calibri Light"/>
              </a:rPr>
              <a:t>Orders</a:t>
            </a:r>
            <a:r>
              <a:rPr sz="1800" spc="165" dirty="0">
                <a:latin typeface="Calibri Light"/>
                <a:cs typeface="Calibri Light"/>
              </a:rPr>
              <a:t> </a:t>
            </a:r>
            <a:r>
              <a:rPr sz="1800" dirty="0">
                <a:latin typeface="Calibri Light"/>
                <a:cs typeface="Calibri Light"/>
              </a:rPr>
              <a:t>and</a:t>
            </a:r>
            <a:r>
              <a:rPr sz="1800" spc="190" dirty="0">
                <a:latin typeface="Calibri Light"/>
                <a:cs typeface="Calibri Light"/>
              </a:rPr>
              <a:t> </a:t>
            </a:r>
            <a:r>
              <a:rPr sz="1800" dirty="0">
                <a:latin typeface="Calibri Light"/>
                <a:cs typeface="Calibri Light"/>
              </a:rPr>
              <a:t>receive</a:t>
            </a:r>
            <a:r>
              <a:rPr sz="1800" spc="170" dirty="0">
                <a:latin typeface="Calibri Light"/>
                <a:cs typeface="Calibri Light"/>
              </a:rPr>
              <a:t> </a:t>
            </a:r>
            <a:r>
              <a:rPr sz="1800" dirty="0">
                <a:latin typeface="Calibri Light"/>
                <a:cs typeface="Calibri Light"/>
              </a:rPr>
              <a:t>confirmation</a:t>
            </a:r>
            <a:r>
              <a:rPr sz="1800" spc="155" dirty="0">
                <a:latin typeface="Calibri Light"/>
                <a:cs typeface="Calibri Light"/>
              </a:rPr>
              <a:t> </a:t>
            </a:r>
            <a:r>
              <a:rPr sz="1800" dirty="0">
                <a:latin typeface="Calibri Light"/>
                <a:cs typeface="Calibri Light"/>
              </a:rPr>
              <a:t>messages</a:t>
            </a:r>
            <a:r>
              <a:rPr sz="1800" spc="180" dirty="0">
                <a:latin typeface="Calibri Light"/>
                <a:cs typeface="Calibri Light"/>
              </a:rPr>
              <a:t> </a:t>
            </a:r>
            <a:r>
              <a:rPr sz="1800" dirty="0">
                <a:latin typeface="Calibri Light"/>
                <a:cs typeface="Calibri Light"/>
              </a:rPr>
              <a:t>and</a:t>
            </a:r>
            <a:r>
              <a:rPr sz="1800" spc="204" dirty="0">
                <a:latin typeface="Calibri Light"/>
                <a:cs typeface="Calibri Light"/>
              </a:rPr>
              <a:t> </a:t>
            </a:r>
            <a:r>
              <a:rPr sz="1800" dirty="0">
                <a:latin typeface="Calibri Light"/>
                <a:cs typeface="Calibri Light"/>
              </a:rPr>
              <a:t>messages</a:t>
            </a:r>
            <a:r>
              <a:rPr sz="1800" spc="180" dirty="0">
                <a:latin typeface="Calibri Light"/>
                <a:cs typeface="Calibri Light"/>
              </a:rPr>
              <a:t> </a:t>
            </a:r>
            <a:r>
              <a:rPr sz="1800" dirty="0">
                <a:latin typeface="Calibri Light"/>
                <a:cs typeface="Calibri Light"/>
              </a:rPr>
              <a:t>for</a:t>
            </a:r>
            <a:r>
              <a:rPr sz="1800" spc="190" dirty="0">
                <a:latin typeface="Calibri Light"/>
                <a:cs typeface="Calibri Light"/>
              </a:rPr>
              <a:t> </a:t>
            </a:r>
            <a:r>
              <a:rPr sz="1800" dirty="0">
                <a:latin typeface="Calibri Light"/>
                <a:cs typeface="Calibri Light"/>
              </a:rPr>
              <a:t>the</a:t>
            </a:r>
            <a:r>
              <a:rPr sz="1800" spc="175" dirty="0">
                <a:latin typeface="Calibri Light"/>
                <a:cs typeface="Calibri Light"/>
              </a:rPr>
              <a:t> </a:t>
            </a:r>
            <a:r>
              <a:rPr sz="1800" dirty="0">
                <a:latin typeface="Calibri Light"/>
                <a:cs typeface="Calibri Light"/>
              </a:rPr>
              <a:t>ETSS</a:t>
            </a:r>
            <a:r>
              <a:rPr sz="1800" spc="175" dirty="0">
                <a:latin typeface="Calibri Light"/>
                <a:cs typeface="Calibri Light"/>
              </a:rPr>
              <a:t> </a:t>
            </a:r>
            <a:r>
              <a:rPr sz="1800" dirty="0">
                <a:latin typeface="Calibri Light"/>
                <a:cs typeface="Calibri Light"/>
              </a:rPr>
              <a:t>status,</a:t>
            </a:r>
            <a:r>
              <a:rPr sz="1800" spc="175" dirty="0">
                <a:latin typeface="Calibri Light"/>
                <a:cs typeface="Calibri Light"/>
              </a:rPr>
              <a:t> </a:t>
            </a:r>
            <a:r>
              <a:rPr sz="1800" spc="-25" dirty="0">
                <a:latin typeface="Calibri Light"/>
                <a:cs typeface="Calibri Light"/>
              </a:rPr>
              <a:t>or </a:t>
            </a:r>
            <a:r>
              <a:rPr sz="1800" dirty="0">
                <a:latin typeface="Calibri Light"/>
                <a:cs typeface="Calibri Light"/>
              </a:rPr>
              <a:t>query</a:t>
            </a:r>
            <a:r>
              <a:rPr sz="1800" spc="-35" dirty="0">
                <a:latin typeface="Calibri Light"/>
                <a:cs typeface="Calibri Light"/>
              </a:rPr>
              <a:t> </a:t>
            </a:r>
            <a:r>
              <a:rPr sz="1800" spc="-10" dirty="0">
                <a:latin typeface="Calibri Light"/>
                <a:cs typeface="Calibri Light"/>
              </a:rPr>
              <a:t>information</a:t>
            </a:r>
            <a:r>
              <a:rPr sz="1800" spc="-25" dirty="0">
                <a:latin typeface="Calibri Light"/>
                <a:cs typeface="Calibri Light"/>
              </a:rPr>
              <a:t> </a:t>
            </a:r>
            <a:r>
              <a:rPr sz="1800" dirty="0">
                <a:latin typeface="Calibri Light"/>
                <a:cs typeface="Calibri Light"/>
              </a:rPr>
              <a:t>using</a:t>
            </a:r>
            <a:r>
              <a:rPr sz="1800" spc="-20" dirty="0">
                <a:latin typeface="Calibri Light"/>
                <a:cs typeface="Calibri Light"/>
              </a:rPr>
              <a:t> </a:t>
            </a:r>
            <a:r>
              <a:rPr sz="1800" dirty="0">
                <a:latin typeface="Calibri Light"/>
                <a:cs typeface="Calibri Light"/>
              </a:rPr>
              <a:t>their</a:t>
            </a:r>
            <a:r>
              <a:rPr sz="1800" spc="-20" dirty="0">
                <a:latin typeface="Calibri Light"/>
                <a:cs typeface="Calibri Light"/>
              </a:rPr>
              <a:t> </a:t>
            </a:r>
            <a:r>
              <a:rPr sz="1800" dirty="0">
                <a:latin typeface="Calibri Light"/>
                <a:cs typeface="Calibri Light"/>
              </a:rPr>
              <a:t>LITIs</a:t>
            </a:r>
            <a:r>
              <a:rPr sz="1800" spc="-35" dirty="0">
                <a:latin typeface="Calibri Light"/>
                <a:cs typeface="Calibri Light"/>
              </a:rPr>
              <a:t> </a:t>
            </a:r>
            <a:r>
              <a:rPr sz="1800" dirty="0">
                <a:latin typeface="Calibri Light"/>
                <a:cs typeface="Calibri Light"/>
              </a:rPr>
              <a:t>(developed</a:t>
            </a:r>
            <a:r>
              <a:rPr sz="1800" spc="-30" dirty="0">
                <a:latin typeface="Calibri Light"/>
                <a:cs typeface="Calibri Light"/>
              </a:rPr>
              <a:t> </a:t>
            </a:r>
            <a:r>
              <a:rPr sz="1800" dirty="0">
                <a:latin typeface="Calibri Light"/>
                <a:cs typeface="Calibri Light"/>
              </a:rPr>
              <a:t>either</a:t>
            </a:r>
            <a:r>
              <a:rPr sz="1800" spc="-25" dirty="0">
                <a:latin typeface="Calibri Light"/>
                <a:cs typeface="Calibri Light"/>
              </a:rPr>
              <a:t> </a:t>
            </a:r>
            <a:r>
              <a:rPr sz="1800" spc="-10" dirty="0">
                <a:latin typeface="Calibri Light"/>
                <a:cs typeface="Calibri Light"/>
              </a:rPr>
              <a:t>in-</a:t>
            </a:r>
            <a:r>
              <a:rPr sz="1800" dirty="0">
                <a:latin typeface="Calibri Light"/>
                <a:cs typeface="Calibri Light"/>
              </a:rPr>
              <a:t>house</a:t>
            </a:r>
            <a:r>
              <a:rPr sz="1800" spc="-20" dirty="0">
                <a:latin typeface="Calibri Light"/>
                <a:cs typeface="Calibri Light"/>
              </a:rPr>
              <a:t> </a:t>
            </a:r>
            <a:r>
              <a:rPr sz="1800" dirty="0">
                <a:latin typeface="Calibri Light"/>
                <a:cs typeface="Calibri Light"/>
              </a:rPr>
              <a:t>or</a:t>
            </a:r>
            <a:r>
              <a:rPr sz="1800" spc="-30" dirty="0">
                <a:latin typeface="Calibri Light"/>
                <a:cs typeface="Calibri Light"/>
              </a:rPr>
              <a:t> </a:t>
            </a:r>
            <a:r>
              <a:rPr sz="1800" dirty="0">
                <a:latin typeface="Calibri Light"/>
                <a:cs typeface="Calibri Light"/>
              </a:rPr>
              <a:t>by</a:t>
            </a:r>
            <a:r>
              <a:rPr sz="1800" spc="-25" dirty="0">
                <a:latin typeface="Calibri Light"/>
                <a:cs typeface="Calibri Light"/>
              </a:rPr>
              <a:t> </a:t>
            </a:r>
            <a:r>
              <a:rPr sz="1800" spc="-10" dirty="0">
                <a:latin typeface="Calibri Light"/>
                <a:cs typeface="Calibri Light"/>
              </a:rPr>
              <a:t>ISVs).</a:t>
            </a:r>
            <a:endParaRPr sz="1800" dirty="0">
              <a:latin typeface="Calibri Light"/>
              <a:cs typeface="Calibri Light"/>
            </a:endParaRPr>
          </a:p>
        </p:txBody>
      </p:sp>
      <p:grpSp>
        <p:nvGrpSpPr>
          <p:cNvPr id="6" name="object 5">
            <a:extLst>
              <a:ext uri="{FF2B5EF4-FFF2-40B4-BE49-F238E27FC236}">
                <a16:creationId xmlns:a16="http://schemas.microsoft.com/office/drawing/2014/main" id="{AF1DDDA3-BAE2-909D-1520-BF850EEE04D4}"/>
              </a:ext>
            </a:extLst>
          </p:cNvPr>
          <p:cNvGrpSpPr/>
          <p:nvPr/>
        </p:nvGrpSpPr>
        <p:grpSpPr>
          <a:xfrm>
            <a:off x="1490403" y="4319342"/>
            <a:ext cx="1707514" cy="1096010"/>
            <a:chOff x="224002" y="4428616"/>
            <a:chExt cx="1707514" cy="1096010"/>
          </a:xfrm>
          <a:gradFill flip="none" rotWithShape="1">
            <a:gsLst>
              <a:gs pos="0">
                <a:schemeClr val="accent2">
                  <a:lumMod val="75000"/>
                  <a:shade val="30000"/>
                  <a:satMod val="115000"/>
                </a:schemeClr>
              </a:gs>
              <a:gs pos="50000">
                <a:schemeClr val="accent2">
                  <a:lumMod val="75000"/>
                  <a:shade val="67500"/>
                  <a:satMod val="115000"/>
                </a:schemeClr>
              </a:gs>
              <a:gs pos="100000">
                <a:schemeClr val="accent2">
                  <a:lumMod val="75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</p:grpSpPr>
        <p:sp>
          <p:nvSpPr>
            <p:cNvPr id="8" name="object 6">
              <a:extLst>
                <a:ext uri="{FF2B5EF4-FFF2-40B4-BE49-F238E27FC236}">
                  <a16:creationId xmlns:a16="http://schemas.microsoft.com/office/drawing/2014/main" id="{1BD9461B-704E-EBA8-BAC6-6DF2F9B03B08}"/>
                </a:ext>
              </a:extLst>
            </p:cNvPr>
            <p:cNvSpPr/>
            <p:nvPr/>
          </p:nvSpPr>
          <p:spPr>
            <a:xfrm>
              <a:off x="251460" y="4456175"/>
              <a:ext cx="1652270" cy="1041400"/>
            </a:xfrm>
            <a:custGeom>
              <a:avLst/>
              <a:gdLst/>
              <a:ahLst/>
              <a:cxnLst/>
              <a:rect l="l" t="t" r="r" b="b"/>
              <a:pathLst>
                <a:path w="1652270" h="1041400">
                  <a:moveTo>
                    <a:pt x="1547876" y="0"/>
                  </a:moveTo>
                  <a:lnTo>
                    <a:pt x="104089" y="0"/>
                  </a:lnTo>
                  <a:lnTo>
                    <a:pt x="63570" y="8181"/>
                  </a:lnTo>
                  <a:lnTo>
                    <a:pt x="30484" y="30495"/>
                  </a:lnTo>
                  <a:lnTo>
                    <a:pt x="8178" y="63597"/>
                  </a:lnTo>
                  <a:lnTo>
                    <a:pt x="0" y="104140"/>
                  </a:lnTo>
                  <a:lnTo>
                    <a:pt x="0" y="936752"/>
                  </a:lnTo>
                  <a:lnTo>
                    <a:pt x="8178" y="977294"/>
                  </a:lnTo>
                  <a:lnTo>
                    <a:pt x="30484" y="1010396"/>
                  </a:lnTo>
                  <a:lnTo>
                    <a:pt x="63570" y="1032710"/>
                  </a:lnTo>
                  <a:lnTo>
                    <a:pt x="104089" y="1040892"/>
                  </a:lnTo>
                  <a:lnTo>
                    <a:pt x="1547876" y="1040892"/>
                  </a:lnTo>
                  <a:lnTo>
                    <a:pt x="1588418" y="1032710"/>
                  </a:lnTo>
                  <a:lnTo>
                    <a:pt x="1621520" y="1010396"/>
                  </a:lnTo>
                  <a:lnTo>
                    <a:pt x="1643834" y="977294"/>
                  </a:lnTo>
                  <a:lnTo>
                    <a:pt x="1652015" y="936752"/>
                  </a:lnTo>
                  <a:lnTo>
                    <a:pt x="1652015" y="104140"/>
                  </a:lnTo>
                  <a:lnTo>
                    <a:pt x="1643834" y="63597"/>
                  </a:lnTo>
                  <a:lnTo>
                    <a:pt x="1621520" y="30495"/>
                  </a:lnTo>
                  <a:lnTo>
                    <a:pt x="1588418" y="8181"/>
                  </a:lnTo>
                  <a:lnTo>
                    <a:pt x="1547876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7">
              <a:extLst>
                <a:ext uri="{FF2B5EF4-FFF2-40B4-BE49-F238E27FC236}">
                  <a16:creationId xmlns:a16="http://schemas.microsoft.com/office/drawing/2014/main" id="{75E54B9D-BD25-AC9A-D8AA-05A9C78009A3}"/>
                </a:ext>
              </a:extLst>
            </p:cNvPr>
            <p:cNvSpPr/>
            <p:nvPr/>
          </p:nvSpPr>
          <p:spPr>
            <a:xfrm>
              <a:off x="224002" y="4428616"/>
              <a:ext cx="1707514" cy="1096010"/>
            </a:xfrm>
            <a:custGeom>
              <a:avLst/>
              <a:gdLst/>
              <a:ahLst/>
              <a:cxnLst/>
              <a:rect l="l" t="t" r="r" b="b"/>
              <a:pathLst>
                <a:path w="1707514" h="1096010">
                  <a:moveTo>
                    <a:pt x="1575460" y="0"/>
                  </a:moveTo>
                  <a:lnTo>
                    <a:pt x="116865" y="1269"/>
                  </a:lnTo>
                  <a:lnTo>
                    <a:pt x="79197" y="11429"/>
                  </a:lnTo>
                  <a:lnTo>
                    <a:pt x="37464" y="40639"/>
                  </a:lnTo>
                  <a:lnTo>
                    <a:pt x="9855" y="82549"/>
                  </a:lnTo>
                  <a:lnTo>
                    <a:pt x="571" y="120649"/>
                  </a:lnTo>
                  <a:lnTo>
                    <a:pt x="0" y="966469"/>
                  </a:lnTo>
                  <a:lnTo>
                    <a:pt x="825" y="979169"/>
                  </a:lnTo>
                  <a:lnTo>
                    <a:pt x="10896" y="1017269"/>
                  </a:lnTo>
                  <a:lnTo>
                    <a:pt x="30924" y="1050289"/>
                  </a:lnTo>
                  <a:lnTo>
                    <a:pt x="70053" y="1080769"/>
                  </a:lnTo>
                  <a:lnTo>
                    <a:pt x="106578" y="1094739"/>
                  </a:lnTo>
                  <a:lnTo>
                    <a:pt x="119430" y="1096009"/>
                  </a:lnTo>
                  <a:lnTo>
                    <a:pt x="1590192" y="1096009"/>
                  </a:lnTo>
                  <a:lnTo>
                    <a:pt x="1627911" y="1085849"/>
                  </a:lnTo>
                  <a:lnTo>
                    <a:pt x="1660296" y="1065529"/>
                  </a:lnTo>
                  <a:lnTo>
                    <a:pt x="1662836" y="1062989"/>
                  </a:lnTo>
                  <a:lnTo>
                    <a:pt x="121196" y="1062989"/>
                  </a:lnTo>
                  <a:lnTo>
                    <a:pt x="111417" y="1061719"/>
                  </a:lnTo>
                  <a:lnTo>
                    <a:pt x="76238" y="1046479"/>
                  </a:lnTo>
                  <a:lnTo>
                    <a:pt x="44742" y="1012189"/>
                  </a:lnTo>
                  <a:lnTo>
                    <a:pt x="33464" y="975359"/>
                  </a:lnTo>
                  <a:lnTo>
                    <a:pt x="33008" y="966469"/>
                  </a:lnTo>
                  <a:lnTo>
                    <a:pt x="33026" y="130809"/>
                  </a:lnTo>
                  <a:lnTo>
                    <a:pt x="44996" y="85089"/>
                  </a:lnTo>
                  <a:lnTo>
                    <a:pt x="76669" y="50799"/>
                  </a:lnTo>
                  <a:lnTo>
                    <a:pt x="111975" y="35559"/>
                  </a:lnTo>
                  <a:lnTo>
                    <a:pt x="131864" y="33019"/>
                  </a:lnTo>
                  <a:lnTo>
                    <a:pt x="1661270" y="33019"/>
                  </a:lnTo>
                  <a:lnTo>
                    <a:pt x="1658137" y="30479"/>
                  </a:lnTo>
                  <a:lnTo>
                    <a:pt x="1625498" y="10159"/>
                  </a:lnTo>
                  <a:lnTo>
                    <a:pt x="1600479" y="2539"/>
                  </a:lnTo>
                  <a:lnTo>
                    <a:pt x="1575460" y="0"/>
                  </a:lnTo>
                  <a:close/>
                </a:path>
                <a:path w="1707514" h="1096010">
                  <a:moveTo>
                    <a:pt x="1661270" y="33019"/>
                  </a:moveTo>
                  <a:lnTo>
                    <a:pt x="1575460" y="33019"/>
                  </a:lnTo>
                  <a:lnTo>
                    <a:pt x="1595653" y="35559"/>
                  </a:lnTo>
                  <a:lnTo>
                    <a:pt x="1605051" y="38099"/>
                  </a:lnTo>
                  <a:lnTo>
                    <a:pt x="1645310" y="62229"/>
                  </a:lnTo>
                  <a:lnTo>
                    <a:pt x="1669694" y="102869"/>
                  </a:lnTo>
                  <a:lnTo>
                    <a:pt x="1673948" y="130809"/>
                  </a:lnTo>
                  <a:lnTo>
                    <a:pt x="1673933" y="966469"/>
                  </a:lnTo>
                  <a:lnTo>
                    <a:pt x="1661947" y="1012189"/>
                  </a:lnTo>
                  <a:lnTo>
                    <a:pt x="1630451" y="1046479"/>
                  </a:lnTo>
                  <a:lnTo>
                    <a:pt x="1595018" y="1061719"/>
                  </a:lnTo>
                  <a:lnTo>
                    <a:pt x="1585366" y="1062989"/>
                  </a:lnTo>
                  <a:lnTo>
                    <a:pt x="1662836" y="1062989"/>
                  </a:lnTo>
                  <a:lnTo>
                    <a:pt x="1691665" y="1026159"/>
                  </a:lnTo>
                  <a:lnTo>
                    <a:pt x="1706397" y="976629"/>
                  </a:lnTo>
                  <a:lnTo>
                    <a:pt x="1706961" y="966469"/>
                  </a:lnTo>
                  <a:lnTo>
                    <a:pt x="1706905" y="130809"/>
                  </a:lnTo>
                  <a:lnTo>
                    <a:pt x="1700555" y="91439"/>
                  </a:lnTo>
                  <a:lnTo>
                    <a:pt x="1683791" y="57149"/>
                  </a:lnTo>
                  <a:lnTo>
                    <a:pt x="1667535" y="38099"/>
                  </a:lnTo>
                  <a:lnTo>
                    <a:pt x="1661270" y="33019"/>
                  </a:lnTo>
                  <a:close/>
                </a:path>
                <a:path w="1707514" h="1096010">
                  <a:moveTo>
                    <a:pt x="1575460" y="44449"/>
                  </a:moveTo>
                  <a:lnTo>
                    <a:pt x="123316" y="44449"/>
                  </a:lnTo>
                  <a:lnTo>
                    <a:pt x="114719" y="45719"/>
                  </a:lnTo>
                  <a:lnTo>
                    <a:pt x="76390" y="64769"/>
                  </a:lnTo>
                  <a:lnTo>
                    <a:pt x="51117" y="97789"/>
                  </a:lnTo>
                  <a:lnTo>
                    <a:pt x="44022" y="130809"/>
                  </a:lnTo>
                  <a:lnTo>
                    <a:pt x="44049" y="966469"/>
                  </a:lnTo>
                  <a:lnTo>
                    <a:pt x="54152" y="1005839"/>
                  </a:lnTo>
                  <a:lnTo>
                    <a:pt x="81965" y="1037589"/>
                  </a:lnTo>
                  <a:lnTo>
                    <a:pt x="121780" y="1051559"/>
                  </a:lnTo>
                  <a:lnTo>
                    <a:pt x="131559" y="1052829"/>
                  </a:lnTo>
                  <a:lnTo>
                    <a:pt x="1574571" y="1052829"/>
                  </a:lnTo>
                  <a:lnTo>
                    <a:pt x="1583715" y="1051559"/>
                  </a:lnTo>
                  <a:lnTo>
                    <a:pt x="1592351" y="1051559"/>
                  </a:lnTo>
                  <a:lnTo>
                    <a:pt x="1600733" y="1049019"/>
                  </a:lnTo>
                  <a:lnTo>
                    <a:pt x="1608734" y="1046479"/>
                  </a:lnTo>
                  <a:lnTo>
                    <a:pt x="1616481" y="1042669"/>
                  </a:lnTo>
                  <a:lnTo>
                    <a:pt x="1618322" y="1041399"/>
                  </a:lnTo>
                  <a:lnTo>
                    <a:pt x="122364" y="1041399"/>
                  </a:lnTo>
                  <a:lnTo>
                    <a:pt x="114642" y="1040129"/>
                  </a:lnTo>
                  <a:lnTo>
                    <a:pt x="76454" y="1018539"/>
                  </a:lnTo>
                  <a:lnTo>
                    <a:pt x="71615" y="1012189"/>
                  </a:lnTo>
                  <a:lnTo>
                    <a:pt x="67271" y="1007109"/>
                  </a:lnTo>
                  <a:lnTo>
                    <a:pt x="55020" y="966469"/>
                  </a:lnTo>
                  <a:lnTo>
                    <a:pt x="55029" y="130809"/>
                  </a:lnTo>
                  <a:lnTo>
                    <a:pt x="68732" y="88899"/>
                  </a:lnTo>
                  <a:lnTo>
                    <a:pt x="96278" y="64769"/>
                  </a:lnTo>
                  <a:lnTo>
                    <a:pt x="102971" y="60959"/>
                  </a:lnTo>
                  <a:lnTo>
                    <a:pt x="110147" y="58419"/>
                  </a:lnTo>
                  <a:lnTo>
                    <a:pt x="124929" y="55879"/>
                  </a:lnTo>
                  <a:lnTo>
                    <a:pt x="1617751" y="55879"/>
                  </a:lnTo>
                  <a:lnTo>
                    <a:pt x="1610258" y="52069"/>
                  </a:lnTo>
                  <a:lnTo>
                    <a:pt x="1602257" y="48259"/>
                  </a:lnTo>
                  <a:lnTo>
                    <a:pt x="1585239" y="45719"/>
                  </a:lnTo>
                  <a:lnTo>
                    <a:pt x="1575460" y="44449"/>
                  </a:lnTo>
                  <a:close/>
                </a:path>
                <a:path w="1707514" h="1096010">
                  <a:moveTo>
                    <a:pt x="1617751" y="55879"/>
                  </a:moveTo>
                  <a:lnTo>
                    <a:pt x="1584604" y="55879"/>
                  </a:lnTo>
                  <a:lnTo>
                    <a:pt x="1592351" y="57149"/>
                  </a:lnTo>
                  <a:lnTo>
                    <a:pt x="1599590" y="59689"/>
                  </a:lnTo>
                  <a:lnTo>
                    <a:pt x="1635404" y="85089"/>
                  </a:lnTo>
                  <a:lnTo>
                    <a:pt x="1639595" y="90169"/>
                  </a:lnTo>
                  <a:lnTo>
                    <a:pt x="1651914" y="130809"/>
                  </a:lnTo>
                  <a:lnTo>
                    <a:pt x="1651914" y="963929"/>
                  </a:lnTo>
                  <a:lnTo>
                    <a:pt x="1651841" y="966469"/>
                  </a:lnTo>
                  <a:lnTo>
                    <a:pt x="1638071" y="1008379"/>
                  </a:lnTo>
                  <a:lnTo>
                    <a:pt x="1603908" y="1036319"/>
                  </a:lnTo>
                  <a:lnTo>
                    <a:pt x="1582064" y="1041399"/>
                  </a:lnTo>
                  <a:lnTo>
                    <a:pt x="1618322" y="1041399"/>
                  </a:lnTo>
                  <a:lnTo>
                    <a:pt x="1623847" y="1037589"/>
                  </a:lnTo>
                  <a:lnTo>
                    <a:pt x="1630451" y="1033779"/>
                  </a:lnTo>
                  <a:lnTo>
                    <a:pt x="1636801" y="1027429"/>
                  </a:lnTo>
                  <a:lnTo>
                    <a:pt x="1658772" y="991869"/>
                  </a:lnTo>
                  <a:lnTo>
                    <a:pt x="1662899" y="966469"/>
                  </a:lnTo>
                  <a:lnTo>
                    <a:pt x="1662854" y="130809"/>
                  </a:lnTo>
                  <a:lnTo>
                    <a:pt x="1652803" y="91439"/>
                  </a:lnTo>
                  <a:lnTo>
                    <a:pt x="1625117" y="59689"/>
                  </a:lnTo>
                  <a:lnTo>
                    <a:pt x="1617751" y="55879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8">
            <a:extLst>
              <a:ext uri="{FF2B5EF4-FFF2-40B4-BE49-F238E27FC236}">
                <a16:creationId xmlns:a16="http://schemas.microsoft.com/office/drawing/2014/main" id="{01A6FEFF-0F95-4815-7AE2-2EA84A96F027}"/>
              </a:ext>
            </a:extLst>
          </p:cNvPr>
          <p:cNvSpPr txBox="1"/>
          <p:nvPr/>
        </p:nvSpPr>
        <p:spPr>
          <a:xfrm>
            <a:off x="1616412" y="4692087"/>
            <a:ext cx="145478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FFFFFF"/>
                </a:solidFill>
                <a:latin typeface="Calibri Light"/>
                <a:cs typeface="Calibri Light"/>
              </a:rPr>
              <a:t>HEnEx</a:t>
            </a:r>
            <a:r>
              <a:rPr sz="1800" spc="-15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Calibri Light"/>
                <a:cs typeface="Calibri Light"/>
              </a:rPr>
              <a:t>Member</a:t>
            </a:r>
            <a:endParaRPr sz="1800" dirty="0">
              <a:latin typeface="Calibri Light"/>
              <a:cs typeface="Calibri Light"/>
            </a:endParaRPr>
          </a:p>
        </p:txBody>
      </p:sp>
      <p:grpSp>
        <p:nvGrpSpPr>
          <p:cNvPr id="11" name="object 9">
            <a:extLst>
              <a:ext uri="{FF2B5EF4-FFF2-40B4-BE49-F238E27FC236}">
                <a16:creationId xmlns:a16="http://schemas.microsoft.com/office/drawing/2014/main" id="{D2ADDD2D-27BC-F509-0231-61D273C4D09A}"/>
              </a:ext>
            </a:extLst>
          </p:cNvPr>
          <p:cNvGrpSpPr/>
          <p:nvPr/>
        </p:nvGrpSpPr>
        <p:grpSpPr>
          <a:xfrm>
            <a:off x="3217121" y="4342203"/>
            <a:ext cx="2789555" cy="1050290"/>
            <a:chOff x="1950720" y="4451477"/>
            <a:chExt cx="2789555" cy="1050290"/>
          </a:xfrm>
          <a:solidFill>
            <a:srgbClr val="B54A01"/>
          </a:solidFill>
        </p:grpSpPr>
        <p:sp>
          <p:nvSpPr>
            <p:cNvPr id="12" name="object 10">
              <a:extLst>
                <a:ext uri="{FF2B5EF4-FFF2-40B4-BE49-F238E27FC236}">
                  <a16:creationId xmlns:a16="http://schemas.microsoft.com/office/drawing/2014/main" id="{78B26662-2DBF-47F3-380E-C5E68BA05AB6}"/>
                </a:ext>
              </a:extLst>
            </p:cNvPr>
            <p:cNvSpPr/>
            <p:nvPr/>
          </p:nvSpPr>
          <p:spPr>
            <a:xfrm>
              <a:off x="1950720" y="4767072"/>
              <a:ext cx="1036319" cy="421005"/>
            </a:xfrm>
            <a:custGeom>
              <a:avLst/>
              <a:gdLst/>
              <a:ahLst/>
              <a:cxnLst/>
              <a:rect l="l" t="t" r="r" b="b"/>
              <a:pathLst>
                <a:path w="1036319" h="421004">
                  <a:moveTo>
                    <a:pt x="826007" y="0"/>
                  </a:moveTo>
                  <a:lnTo>
                    <a:pt x="826007" y="105155"/>
                  </a:lnTo>
                  <a:lnTo>
                    <a:pt x="210312" y="105155"/>
                  </a:lnTo>
                  <a:lnTo>
                    <a:pt x="210312" y="0"/>
                  </a:lnTo>
                  <a:lnTo>
                    <a:pt x="0" y="210311"/>
                  </a:lnTo>
                  <a:lnTo>
                    <a:pt x="210312" y="420623"/>
                  </a:lnTo>
                  <a:lnTo>
                    <a:pt x="210312" y="315467"/>
                  </a:lnTo>
                  <a:lnTo>
                    <a:pt x="826007" y="315467"/>
                  </a:lnTo>
                  <a:lnTo>
                    <a:pt x="826007" y="420623"/>
                  </a:lnTo>
                  <a:lnTo>
                    <a:pt x="1036319" y="210311"/>
                  </a:lnTo>
                  <a:lnTo>
                    <a:pt x="826007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1">
              <a:extLst>
                <a:ext uri="{FF2B5EF4-FFF2-40B4-BE49-F238E27FC236}">
                  <a16:creationId xmlns:a16="http://schemas.microsoft.com/office/drawing/2014/main" id="{18089B59-4ED7-E63B-F7E5-57CC992587BE}"/>
                </a:ext>
              </a:extLst>
            </p:cNvPr>
            <p:cNvSpPr/>
            <p:nvPr/>
          </p:nvSpPr>
          <p:spPr>
            <a:xfrm>
              <a:off x="3000756" y="4479036"/>
              <a:ext cx="1711960" cy="995680"/>
            </a:xfrm>
            <a:custGeom>
              <a:avLst/>
              <a:gdLst/>
              <a:ahLst/>
              <a:cxnLst/>
              <a:rect l="l" t="t" r="r" b="b"/>
              <a:pathLst>
                <a:path w="1711960" h="995679">
                  <a:moveTo>
                    <a:pt x="1611883" y="0"/>
                  </a:moveTo>
                  <a:lnTo>
                    <a:pt x="99568" y="0"/>
                  </a:lnTo>
                  <a:lnTo>
                    <a:pt x="60811" y="7824"/>
                  </a:lnTo>
                  <a:lnTo>
                    <a:pt x="29162" y="29162"/>
                  </a:lnTo>
                  <a:lnTo>
                    <a:pt x="7824" y="60811"/>
                  </a:lnTo>
                  <a:lnTo>
                    <a:pt x="0" y="99568"/>
                  </a:lnTo>
                  <a:lnTo>
                    <a:pt x="0" y="895604"/>
                  </a:lnTo>
                  <a:lnTo>
                    <a:pt x="7824" y="934360"/>
                  </a:lnTo>
                  <a:lnTo>
                    <a:pt x="29162" y="966009"/>
                  </a:lnTo>
                  <a:lnTo>
                    <a:pt x="60811" y="987347"/>
                  </a:lnTo>
                  <a:lnTo>
                    <a:pt x="99568" y="995172"/>
                  </a:lnTo>
                  <a:lnTo>
                    <a:pt x="1611883" y="995172"/>
                  </a:lnTo>
                  <a:lnTo>
                    <a:pt x="1650640" y="987347"/>
                  </a:lnTo>
                  <a:lnTo>
                    <a:pt x="1682289" y="966009"/>
                  </a:lnTo>
                  <a:lnTo>
                    <a:pt x="1703627" y="934360"/>
                  </a:lnTo>
                  <a:lnTo>
                    <a:pt x="1711452" y="895604"/>
                  </a:lnTo>
                  <a:lnTo>
                    <a:pt x="1711452" y="99568"/>
                  </a:lnTo>
                  <a:lnTo>
                    <a:pt x="1703627" y="60811"/>
                  </a:lnTo>
                  <a:lnTo>
                    <a:pt x="1682289" y="29162"/>
                  </a:lnTo>
                  <a:lnTo>
                    <a:pt x="1650640" y="7824"/>
                  </a:lnTo>
                  <a:lnTo>
                    <a:pt x="1611883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2">
              <a:extLst>
                <a:ext uri="{FF2B5EF4-FFF2-40B4-BE49-F238E27FC236}">
                  <a16:creationId xmlns:a16="http://schemas.microsoft.com/office/drawing/2014/main" id="{00546C08-F59F-6B5F-5072-D229929B326B}"/>
                </a:ext>
              </a:extLst>
            </p:cNvPr>
            <p:cNvSpPr/>
            <p:nvPr/>
          </p:nvSpPr>
          <p:spPr>
            <a:xfrm>
              <a:off x="2973253" y="4451477"/>
              <a:ext cx="1766570" cy="1050290"/>
            </a:xfrm>
            <a:custGeom>
              <a:avLst/>
              <a:gdLst/>
              <a:ahLst/>
              <a:cxnLst/>
              <a:rect l="l" t="t" r="r" b="b"/>
              <a:pathLst>
                <a:path w="1766570" h="1050289">
                  <a:moveTo>
                    <a:pt x="1639513" y="0"/>
                  </a:moveTo>
                  <a:lnTo>
                    <a:pt x="112719" y="1270"/>
                  </a:lnTo>
                  <a:lnTo>
                    <a:pt x="65221" y="16510"/>
                  </a:lnTo>
                  <a:lnTo>
                    <a:pt x="28137" y="48260"/>
                  </a:lnTo>
                  <a:lnTo>
                    <a:pt x="5404" y="91439"/>
                  </a:lnTo>
                  <a:lnTo>
                    <a:pt x="0" y="127000"/>
                  </a:lnTo>
                  <a:lnTo>
                    <a:pt x="70" y="925830"/>
                  </a:lnTo>
                  <a:lnTo>
                    <a:pt x="10611" y="974090"/>
                  </a:lnTo>
                  <a:lnTo>
                    <a:pt x="38043" y="1014730"/>
                  </a:lnTo>
                  <a:lnTo>
                    <a:pt x="78810" y="1041400"/>
                  </a:lnTo>
                  <a:lnTo>
                    <a:pt x="115513" y="1050290"/>
                  </a:lnTo>
                  <a:lnTo>
                    <a:pt x="1653864" y="1050290"/>
                  </a:lnTo>
                  <a:lnTo>
                    <a:pt x="1701235" y="1035050"/>
                  </a:lnTo>
                  <a:lnTo>
                    <a:pt x="1723895" y="1018540"/>
                  </a:lnTo>
                  <a:lnTo>
                    <a:pt x="127070" y="1018540"/>
                  </a:lnTo>
                  <a:lnTo>
                    <a:pt x="107766" y="1016000"/>
                  </a:lnTo>
                  <a:lnTo>
                    <a:pt x="98749" y="1013460"/>
                  </a:lnTo>
                  <a:lnTo>
                    <a:pt x="90113" y="1010920"/>
                  </a:lnTo>
                  <a:lnTo>
                    <a:pt x="81985" y="1005840"/>
                  </a:lnTo>
                  <a:lnTo>
                    <a:pt x="74238" y="1002030"/>
                  </a:lnTo>
                  <a:lnTo>
                    <a:pt x="66999" y="996950"/>
                  </a:lnTo>
                  <a:lnTo>
                    <a:pt x="60395" y="990600"/>
                  </a:lnTo>
                  <a:lnTo>
                    <a:pt x="54299" y="982980"/>
                  </a:lnTo>
                  <a:lnTo>
                    <a:pt x="48965" y="976630"/>
                  </a:lnTo>
                  <a:lnTo>
                    <a:pt x="33471" y="933450"/>
                  </a:lnTo>
                  <a:lnTo>
                    <a:pt x="33027" y="127000"/>
                  </a:lnTo>
                  <a:lnTo>
                    <a:pt x="33471" y="118110"/>
                  </a:lnTo>
                  <a:lnTo>
                    <a:pt x="49219" y="74930"/>
                  </a:lnTo>
                  <a:lnTo>
                    <a:pt x="82493" y="44450"/>
                  </a:lnTo>
                  <a:lnTo>
                    <a:pt x="117672" y="34289"/>
                  </a:lnTo>
                  <a:lnTo>
                    <a:pt x="1725280" y="34289"/>
                  </a:lnTo>
                  <a:lnTo>
                    <a:pt x="1719269" y="29210"/>
                  </a:lnTo>
                  <a:lnTo>
                    <a:pt x="1676089" y="6350"/>
                  </a:lnTo>
                  <a:lnTo>
                    <a:pt x="1650943" y="1270"/>
                  </a:lnTo>
                  <a:lnTo>
                    <a:pt x="1639513" y="0"/>
                  </a:lnTo>
                  <a:close/>
                </a:path>
                <a:path w="1766570" h="1050289">
                  <a:moveTo>
                    <a:pt x="1725280" y="34289"/>
                  </a:moveTo>
                  <a:lnTo>
                    <a:pt x="1649419" y="34289"/>
                  </a:lnTo>
                  <a:lnTo>
                    <a:pt x="1658817" y="35560"/>
                  </a:lnTo>
                  <a:lnTo>
                    <a:pt x="1676343" y="40639"/>
                  </a:lnTo>
                  <a:lnTo>
                    <a:pt x="1684598" y="44450"/>
                  </a:lnTo>
                  <a:lnTo>
                    <a:pt x="1692218" y="49530"/>
                  </a:lnTo>
                  <a:lnTo>
                    <a:pt x="1699457" y="55880"/>
                  </a:lnTo>
                  <a:lnTo>
                    <a:pt x="1706061" y="60960"/>
                  </a:lnTo>
                  <a:lnTo>
                    <a:pt x="1712284" y="68580"/>
                  </a:lnTo>
                  <a:lnTo>
                    <a:pt x="1717618" y="74930"/>
                  </a:lnTo>
                  <a:lnTo>
                    <a:pt x="1722190" y="82550"/>
                  </a:lnTo>
                  <a:lnTo>
                    <a:pt x="1733430" y="127000"/>
                  </a:lnTo>
                  <a:lnTo>
                    <a:pt x="1733366" y="925830"/>
                  </a:lnTo>
                  <a:lnTo>
                    <a:pt x="1722063" y="969010"/>
                  </a:lnTo>
                  <a:lnTo>
                    <a:pt x="1691837" y="1002030"/>
                  </a:lnTo>
                  <a:lnTo>
                    <a:pt x="1639259" y="1018540"/>
                  </a:lnTo>
                  <a:lnTo>
                    <a:pt x="1723895" y="1018540"/>
                  </a:lnTo>
                  <a:lnTo>
                    <a:pt x="1751654" y="982980"/>
                  </a:lnTo>
                  <a:lnTo>
                    <a:pt x="1766005" y="935990"/>
                  </a:lnTo>
                  <a:lnTo>
                    <a:pt x="1766411" y="925830"/>
                  </a:lnTo>
                  <a:lnTo>
                    <a:pt x="1766386" y="127000"/>
                  </a:lnTo>
                  <a:lnTo>
                    <a:pt x="1760290" y="88900"/>
                  </a:lnTo>
                  <a:lnTo>
                    <a:pt x="1736541" y="45720"/>
                  </a:lnTo>
                  <a:lnTo>
                    <a:pt x="1728286" y="36830"/>
                  </a:lnTo>
                  <a:lnTo>
                    <a:pt x="1725280" y="34289"/>
                  </a:lnTo>
                  <a:close/>
                </a:path>
                <a:path w="1766570" h="1050289">
                  <a:moveTo>
                    <a:pt x="1639513" y="44450"/>
                  </a:moveTo>
                  <a:lnTo>
                    <a:pt x="119323" y="44450"/>
                  </a:lnTo>
                  <a:lnTo>
                    <a:pt x="111068" y="45720"/>
                  </a:lnTo>
                  <a:lnTo>
                    <a:pt x="74746" y="63500"/>
                  </a:lnTo>
                  <a:lnTo>
                    <a:pt x="58617" y="81280"/>
                  </a:lnTo>
                  <a:lnTo>
                    <a:pt x="54299" y="87630"/>
                  </a:lnTo>
                  <a:lnTo>
                    <a:pt x="44076" y="127000"/>
                  </a:lnTo>
                  <a:lnTo>
                    <a:pt x="44085" y="925830"/>
                  </a:lnTo>
                  <a:lnTo>
                    <a:pt x="57728" y="970280"/>
                  </a:lnTo>
                  <a:lnTo>
                    <a:pt x="86811" y="996950"/>
                  </a:lnTo>
                  <a:lnTo>
                    <a:pt x="93923" y="999490"/>
                  </a:lnTo>
                  <a:lnTo>
                    <a:pt x="101543" y="1003300"/>
                  </a:lnTo>
                  <a:lnTo>
                    <a:pt x="117672" y="1005840"/>
                  </a:lnTo>
                  <a:lnTo>
                    <a:pt x="127070" y="1007110"/>
                  </a:lnTo>
                  <a:lnTo>
                    <a:pt x="1647133" y="1007110"/>
                  </a:lnTo>
                  <a:lnTo>
                    <a:pt x="1680661" y="995680"/>
                  </a:lnTo>
                  <a:lnTo>
                    <a:pt x="118180" y="995680"/>
                  </a:lnTo>
                  <a:lnTo>
                    <a:pt x="111068" y="994410"/>
                  </a:lnTo>
                  <a:lnTo>
                    <a:pt x="75254" y="974090"/>
                  </a:lnTo>
                  <a:lnTo>
                    <a:pt x="66491" y="962660"/>
                  </a:lnTo>
                  <a:lnTo>
                    <a:pt x="62935" y="957580"/>
                  </a:lnTo>
                  <a:lnTo>
                    <a:pt x="60014" y="951230"/>
                  </a:lnTo>
                  <a:lnTo>
                    <a:pt x="56077" y="937260"/>
                  </a:lnTo>
                  <a:lnTo>
                    <a:pt x="55188" y="929640"/>
                  </a:lnTo>
                  <a:lnTo>
                    <a:pt x="55036" y="925830"/>
                  </a:lnTo>
                  <a:lnTo>
                    <a:pt x="55115" y="127000"/>
                  </a:lnTo>
                  <a:lnTo>
                    <a:pt x="68015" y="86360"/>
                  </a:lnTo>
                  <a:lnTo>
                    <a:pt x="100273" y="60960"/>
                  </a:lnTo>
                  <a:lnTo>
                    <a:pt x="120974" y="55880"/>
                  </a:lnTo>
                  <a:lnTo>
                    <a:pt x="1681455" y="55880"/>
                  </a:lnTo>
                  <a:lnTo>
                    <a:pt x="1679772" y="54610"/>
                  </a:lnTo>
                  <a:lnTo>
                    <a:pt x="1672660" y="52070"/>
                  </a:lnTo>
                  <a:lnTo>
                    <a:pt x="1665040" y="48260"/>
                  </a:lnTo>
                  <a:lnTo>
                    <a:pt x="1648911" y="45720"/>
                  </a:lnTo>
                  <a:lnTo>
                    <a:pt x="1639513" y="44450"/>
                  </a:lnTo>
                  <a:close/>
                </a:path>
                <a:path w="1766570" h="1050289">
                  <a:moveTo>
                    <a:pt x="1681455" y="55880"/>
                  </a:moveTo>
                  <a:lnTo>
                    <a:pt x="1648403" y="55880"/>
                  </a:lnTo>
                  <a:lnTo>
                    <a:pt x="1655388" y="57150"/>
                  </a:lnTo>
                  <a:lnTo>
                    <a:pt x="1662246" y="59689"/>
                  </a:lnTo>
                  <a:lnTo>
                    <a:pt x="1696028" y="82550"/>
                  </a:lnTo>
                  <a:lnTo>
                    <a:pt x="1699838" y="88900"/>
                  </a:lnTo>
                  <a:lnTo>
                    <a:pt x="1703394" y="93980"/>
                  </a:lnTo>
                  <a:lnTo>
                    <a:pt x="1706442" y="100330"/>
                  </a:lnTo>
                  <a:lnTo>
                    <a:pt x="1710379" y="114300"/>
                  </a:lnTo>
                  <a:lnTo>
                    <a:pt x="1711268" y="121920"/>
                  </a:lnTo>
                  <a:lnTo>
                    <a:pt x="1711395" y="923290"/>
                  </a:lnTo>
                  <a:lnTo>
                    <a:pt x="1711014" y="933450"/>
                  </a:lnTo>
                  <a:lnTo>
                    <a:pt x="1694250" y="970280"/>
                  </a:lnTo>
                  <a:lnTo>
                    <a:pt x="1659706" y="993140"/>
                  </a:lnTo>
                  <a:lnTo>
                    <a:pt x="1645482" y="995680"/>
                  </a:lnTo>
                  <a:lnTo>
                    <a:pt x="1680661" y="995680"/>
                  </a:lnTo>
                  <a:lnTo>
                    <a:pt x="1712157" y="963930"/>
                  </a:lnTo>
                  <a:lnTo>
                    <a:pt x="1722317" y="925830"/>
                  </a:lnTo>
                  <a:lnTo>
                    <a:pt x="1722408" y="127000"/>
                  </a:lnTo>
                  <a:lnTo>
                    <a:pt x="1722190" y="119380"/>
                  </a:lnTo>
                  <a:lnTo>
                    <a:pt x="1708728" y="81280"/>
                  </a:lnTo>
                  <a:lnTo>
                    <a:pt x="1698695" y="69850"/>
                  </a:lnTo>
                  <a:lnTo>
                    <a:pt x="1692853" y="63500"/>
                  </a:lnTo>
                  <a:lnTo>
                    <a:pt x="1686503" y="59689"/>
                  </a:lnTo>
                  <a:lnTo>
                    <a:pt x="1681455" y="5588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3">
            <a:extLst>
              <a:ext uri="{FF2B5EF4-FFF2-40B4-BE49-F238E27FC236}">
                <a16:creationId xmlns:a16="http://schemas.microsoft.com/office/drawing/2014/main" id="{86EA5CFD-0203-81A6-5620-D0CB0FFC65B6}"/>
              </a:ext>
            </a:extLst>
          </p:cNvPr>
          <p:cNvSpPr txBox="1"/>
          <p:nvPr/>
        </p:nvSpPr>
        <p:spPr>
          <a:xfrm>
            <a:off x="4454736" y="4692087"/>
            <a:ext cx="133731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FFFFFF"/>
                </a:solidFill>
                <a:latin typeface="Calibri Light"/>
                <a:cs typeface="Calibri Light"/>
              </a:rPr>
              <a:t>Member’s</a:t>
            </a:r>
            <a:r>
              <a:rPr sz="1800" spc="-95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1800" spc="-20" dirty="0">
                <a:solidFill>
                  <a:srgbClr val="FFFFFF"/>
                </a:solidFill>
                <a:latin typeface="Calibri Light"/>
                <a:cs typeface="Calibri Light"/>
              </a:rPr>
              <a:t>LITI</a:t>
            </a:r>
            <a:endParaRPr sz="1800" dirty="0">
              <a:latin typeface="Calibri Light"/>
              <a:cs typeface="Calibri Light"/>
            </a:endParaRPr>
          </a:p>
        </p:txBody>
      </p:sp>
      <p:grpSp>
        <p:nvGrpSpPr>
          <p:cNvPr id="16" name="object 14">
            <a:extLst>
              <a:ext uri="{FF2B5EF4-FFF2-40B4-BE49-F238E27FC236}">
                <a16:creationId xmlns:a16="http://schemas.microsoft.com/office/drawing/2014/main" id="{CF8A4F2C-3F76-D043-FCC3-111DD8B9AAD1}"/>
              </a:ext>
            </a:extLst>
          </p:cNvPr>
          <p:cNvGrpSpPr/>
          <p:nvPr/>
        </p:nvGrpSpPr>
        <p:grpSpPr>
          <a:xfrm>
            <a:off x="6053285" y="4304103"/>
            <a:ext cx="3706495" cy="1126490"/>
            <a:chOff x="4786884" y="4413377"/>
            <a:chExt cx="3706495" cy="1126490"/>
          </a:xfrm>
          <a:solidFill>
            <a:srgbClr val="B54A01"/>
          </a:solidFill>
        </p:grpSpPr>
        <p:sp>
          <p:nvSpPr>
            <p:cNvPr id="17" name="object 15">
              <a:extLst>
                <a:ext uri="{FF2B5EF4-FFF2-40B4-BE49-F238E27FC236}">
                  <a16:creationId xmlns:a16="http://schemas.microsoft.com/office/drawing/2014/main" id="{BFE0974E-2295-B7CA-8EA2-35569DD34F91}"/>
                </a:ext>
              </a:extLst>
            </p:cNvPr>
            <p:cNvSpPr/>
            <p:nvPr/>
          </p:nvSpPr>
          <p:spPr>
            <a:xfrm>
              <a:off x="4786884" y="4785360"/>
              <a:ext cx="1965960" cy="382905"/>
            </a:xfrm>
            <a:custGeom>
              <a:avLst/>
              <a:gdLst/>
              <a:ahLst/>
              <a:cxnLst/>
              <a:rect l="l" t="t" r="r" b="b"/>
              <a:pathLst>
                <a:path w="1965959" h="382904">
                  <a:moveTo>
                    <a:pt x="1774697" y="0"/>
                  </a:moveTo>
                  <a:lnTo>
                    <a:pt x="1774697" y="95631"/>
                  </a:lnTo>
                  <a:lnTo>
                    <a:pt x="191262" y="95631"/>
                  </a:lnTo>
                  <a:lnTo>
                    <a:pt x="191262" y="0"/>
                  </a:lnTo>
                  <a:lnTo>
                    <a:pt x="0" y="191262"/>
                  </a:lnTo>
                  <a:lnTo>
                    <a:pt x="191262" y="382523"/>
                  </a:lnTo>
                  <a:lnTo>
                    <a:pt x="191262" y="286892"/>
                  </a:lnTo>
                  <a:lnTo>
                    <a:pt x="1774697" y="286892"/>
                  </a:lnTo>
                  <a:lnTo>
                    <a:pt x="1774697" y="382523"/>
                  </a:lnTo>
                  <a:lnTo>
                    <a:pt x="1965960" y="191262"/>
                  </a:lnTo>
                  <a:lnTo>
                    <a:pt x="1774697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6">
              <a:extLst>
                <a:ext uri="{FF2B5EF4-FFF2-40B4-BE49-F238E27FC236}">
                  <a16:creationId xmlns:a16="http://schemas.microsoft.com/office/drawing/2014/main" id="{52FBEA3A-D7B2-621C-ACC3-22286488B841}"/>
                </a:ext>
              </a:extLst>
            </p:cNvPr>
            <p:cNvSpPr/>
            <p:nvPr/>
          </p:nvSpPr>
          <p:spPr>
            <a:xfrm>
              <a:off x="6766560" y="4440936"/>
              <a:ext cx="1699260" cy="1071880"/>
            </a:xfrm>
            <a:custGeom>
              <a:avLst/>
              <a:gdLst/>
              <a:ahLst/>
              <a:cxnLst/>
              <a:rect l="l" t="t" r="r" b="b"/>
              <a:pathLst>
                <a:path w="1699259" h="1071879">
                  <a:moveTo>
                    <a:pt x="1592072" y="0"/>
                  </a:moveTo>
                  <a:lnTo>
                    <a:pt x="107188" y="0"/>
                  </a:lnTo>
                  <a:lnTo>
                    <a:pt x="65472" y="8425"/>
                  </a:lnTo>
                  <a:lnTo>
                    <a:pt x="31400" y="31400"/>
                  </a:lnTo>
                  <a:lnTo>
                    <a:pt x="8425" y="65472"/>
                  </a:lnTo>
                  <a:lnTo>
                    <a:pt x="0" y="107187"/>
                  </a:lnTo>
                  <a:lnTo>
                    <a:pt x="0" y="964183"/>
                  </a:lnTo>
                  <a:lnTo>
                    <a:pt x="8425" y="1005899"/>
                  </a:lnTo>
                  <a:lnTo>
                    <a:pt x="31400" y="1039971"/>
                  </a:lnTo>
                  <a:lnTo>
                    <a:pt x="65472" y="1062946"/>
                  </a:lnTo>
                  <a:lnTo>
                    <a:pt x="107188" y="1071372"/>
                  </a:lnTo>
                  <a:lnTo>
                    <a:pt x="1592072" y="1071372"/>
                  </a:lnTo>
                  <a:lnTo>
                    <a:pt x="1633787" y="1062946"/>
                  </a:lnTo>
                  <a:lnTo>
                    <a:pt x="1667859" y="1039971"/>
                  </a:lnTo>
                  <a:lnTo>
                    <a:pt x="1690834" y="1005899"/>
                  </a:lnTo>
                  <a:lnTo>
                    <a:pt x="1699260" y="964183"/>
                  </a:lnTo>
                  <a:lnTo>
                    <a:pt x="1699260" y="107187"/>
                  </a:lnTo>
                  <a:lnTo>
                    <a:pt x="1690834" y="65472"/>
                  </a:lnTo>
                  <a:lnTo>
                    <a:pt x="1667859" y="31400"/>
                  </a:lnTo>
                  <a:lnTo>
                    <a:pt x="1633787" y="8425"/>
                  </a:lnTo>
                  <a:lnTo>
                    <a:pt x="1592072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7">
              <a:extLst>
                <a:ext uri="{FF2B5EF4-FFF2-40B4-BE49-F238E27FC236}">
                  <a16:creationId xmlns:a16="http://schemas.microsoft.com/office/drawing/2014/main" id="{E824CACA-0D37-6945-916B-FB50748C85D8}"/>
                </a:ext>
              </a:extLst>
            </p:cNvPr>
            <p:cNvSpPr/>
            <p:nvPr/>
          </p:nvSpPr>
          <p:spPr>
            <a:xfrm>
              <a:off x="6739128" y="4413377"/>
              <a:ext cx="1754505" cy="1126490"/>
            </a:xfrm>
            <a:custGeom>
              <a:avLst/>
              <a:gdLst/>
              <a:ahLst/>
              <a:cxnLst/>
              <a:rect l="l" t="t" r="r" b="b"/>
              <a:pathLst>
                <a:path w="1754504" h="1126489">
                  <a:moveTo>
                    <a:pt x="1619630" y="0"/>
                  </a:moveTo>
                  <a:lnTo>
                    <a:pt x="119506" y="1270"/>
                  </a:lnTo>
                  <a:lnTo>
                    <a:pt x="80772" y="11430"/>
                  </a:lnTo>
                  <a:lnTo>
                    <a:pt x="48005" y="31750"/>
                  </a:lnTo>
                  <a:lnTo>
                    <a:pt x="22098" y="60960"/>
                  </a:lnTo>
                  <a:lnTo>
                    <a:pt x="5715" y="96520"/>
                  </a:lnTo>
                  <a:lnTo>
                    <a:pt x="0" y="133350"/>
                  </a:lnTo>
                  <a:lnTo>
                    <a:pt x="0" y="994410"/>
                  </a:lnTo>
                  <a:lnTo>
                    <a:pt x="6350" y="1033780"/>
                  </a:lnTo>
                  <a:lnTo>
                    <a:pt x="23749" y="1069340"/>
                  </a:lnTo>
                  <a:lnTo>
                    <a:pt x="49911" y="1097280"/>
                  </a:lnTo>
                  <a:lnTo>
                    <a:pt x="83693" y="1117600"/>
                  </a:lnTo>
                  <a:lnTo>
                    <a:pt x="122174" y="1126490"/>
                  </a:lnTo>
                  <a:lnTo>
                    <a:pt x="1634744" y="1126490"/>
                  </a:lnTo>
                  <a:lnTo>
                    <a:pt x="1673478" y="1116330"/>
                  </a:lnTo>
                  <a:lnTo>
                    <a:pt x="1706118" y="1096010"/>
                  </a:lnTo>
                  <a:lnTo>
                    <a:pt x="1707496" y="1094740"/>
                  </a:lnTo>
                  <a:lnTo>
                    <a:pt x="134620" y="1094740"/>
                  </a:lnTo>
                  <a:lnTo>
                    <a:pt x="113792" y="1092200"/>
                  </a:lnTo>
                  <a:lnTo>
                    <a:pt x="77470" y="1076960"/>
                  </a:lnTo>
                  <a:lnTo>
                    <a:pt x="50165" y="1049020"/>
                  </a:lnTo>
                  <a:lnTo>
                    <a:pt x="34925" y="1012190"/>
                  </a:lnTo>
                  <a:lnTo>
                    <a:pt x="32893" y="135889"/>
                  </a:lnTo>
                  <a:lnTo>
                    <a:pt x="33527" y="124460"/>
                  </a:lnTo>
                  <a:lnTo>
                    <a:pt x="45339" y="86360"/>
                  </a:lnTo>
                  <a:lnTo>
                    <a:pt x="70230" y="57150"/>
                  </a:lnTo>
                  <a:lnTo>
                    <a:pt x="104648" y="38100"/>
                  </a:lnTo>
                  <a:lnTo>
                    <a:pt x="124460" y="34289"/>
                  </a:lnTo>
                  <a:lnTo>
                    <a:pt x="1708422" y="34289"/>
                  </a:lnTo>
                  <a:lnTo>
                    <a:pt x="1704340" y="30480"/>
                  </a:lnTo>
                  <a:lnTo>
                    <a:pt x="1670557" y="10160"/>
                  </a:lnTo>
                  <a:lnTo>
                    <a:pt x="1632077" y="1270"/>
                  </a:lnTo>
                  <a:lnTo>
                    <a:pt x="1619630" y="0"/>
                  </a:lnTo>
                  <a:close/>
                </a:path>
                <a:path w="1754504" h="1126489">
                  <a:moveTo>
                    <a:pt x="1708422" y="34289"/>
                  </a:moveTo>
                  <a:lnTo>
                    <a:pt x="1630299" y="34289"/>
                  </a:lnTo>
                  <a:lnTo>
                    <a:pt x="1640458" y="35560"/>
                  </a:lnTo>
                  <a:lnTo>
                    <a:pt x="1650111" y="38100"/>
                  </a:lnTo>
                  <a:lnTo>
                    <a:pt x="1684401" y="57150"/>
                  </a:lnTo>
                  <a:lnTo>
                    <a:pt x="1709039" y="87630"/>
                  </a:lnTo>
                  <a:lnTo>
                    <a:pt x="1720723" y="125730"/>
                  </a:lnTo>
                  <a:lnTo>
                    <a:pt x="1721151" y="994410"/>
                  </a:lnTo>
                  <a:lnTo>
                    <a:pt x="1720596" y="1003300"/>
                  </a:lnTo>
                  <a:lnTo>
                    <a:pt x="1708785" y="1041400"/>
                  </a:lnTo>
                  <a:lnTo>
                    <a:pt x="1684020" y="1070610"/>
                  </a:lnTo>
                  <a:lnTo>
                    <a:pt x="1649602" y="1089660"/>
                  </a:lnTo>
                  <a:lnTo>
                    <a:pt x="1619377" y="1094740"/>
                  </a:lnTo>
                  <a:lnTo>
                    <a:pt x="1707496" y="1094740"/>
                  </a:lnTo>
                  <a:lnTo>
                    <a:pt x="1738376" y="1055370"/>
                  </a:lnTo>
                  <a:lnTo>
                    <a:pt x="1751711" y="1018540"/>
                  </a:lnTo>
                  <a:lnTo>
                    <a:pt x="1754180" y="994410"/>
                  </a:lnTo>
                  <a:lnTo>
                    <a:pt x="1754124" y="133350"/>
                  </a:lnTo>
                  <a:lnTo>
                    <a:pt x="1747774" y="93980"/>
                  </a:lnTo>
                  <a:lnTo>
                    <a:pt x="1730375" y="58420"/>
                  </a:lnTo>
                  <a:lnTo>
                    <a:pt x="1722627" y="49530"/>
                  </a:lnTo>
                  <a:lnTo>
                    <a:pt x="1713865" y="39370"/>
                  </a:lnTo>
                  <a:lnTo>
                    <a:pt x="1708422" y="34289"/>
                  </a:lnTo>
                  <a:close/>
                </a:path>
                <a:path w="1754504" h="1126489">
                  <a:moveTo>
                    <a:pt x="1619630" y="44450"/>
                  </a:moveTo>
                  <a:lnTo>
                    <a:pt x="126111" y="44450"/>
                  </a:lnTo>
                  <a:lnTo>
                    <a:pt x="117094" y="46989"/>
                  </a:lnTo>
                  <a:lnTo>
                    <a:pt x="108330" y="48260"/>
                  </a:lnTo>
                  <a:lnTo>
                    <a:pt x="100075" y="50800"/>
                  </a:lnTo>
                  <a:lnTo>
                    <a:pt x="92075" y="55880"/>
                  </a:lnTo>
                  <a:lnTo>
                    <a:pt x="84581" y="59689"/>
                  </a:lnTo>
                  <a:lnTo>
                    <a:pt x="55245" y="91439"/>
                  </a:lnTo>
                  <a:lnTo>
                    <a:pt x="44069" y="133350"/>
                  </a:lnTo>
                  <a:lnTo>
                    <a:pt x="44050" y="994410"/>
                  </a:lnTo>
                  <a:lnTo>
                    <a:pt x="44323" y="1000760"/>
                  </a:lnTo>
                  <a:lnTo>
                    <a:pt x="58927" y="1042670"/>
                  </a:lnTo>
                  <a:lnTo>
                    <a:pt x="64135" y="1049020"/>
                  </a:lnTo>
                  <a:lnTo>
                    <a:pt x="69850" y="1056640"/>
                  </a:lnTo>
                  <a:lnTo>
                    <a:pt x="115443" y="1080770"/>
                  </a:lnTo>
                  <a:lnTo>
                    <a:pt x="134620" y="1083310"/>
                  </a:lnTo>
                  <a:lnTo>
                    <a:pt x="1618742" y="1083310"/>
                  </a:lnTo>
                  <a:lnTo>
                    <a:pt x="1628140" y="1082040"/>
                  </a:lnTo>
                  <a:lnTo>
                    <a:pt x="1637029" y="1082040"/>
                  </a:lnTo>
                  <a:lnTo>
                    <a:pt x="1645920" y="1079500"/>
                  </a:lnTo>
                  <a:lnTo>
                    <a:pt x="1654048" y="1075690"/>
                  </a:lnTo>
                  <a:lnTo>
                    <a:pt x="1662176" y="1073150"/>
                  </a:lnTo>
                  <a:lnTo>
                    <a:pt x="1664017" y="1071880"/>
                  </a:lnTo>
                  <a:lnTo>
                    <a:pt x="125095" y="1071880"/>
                  </a:lnTo>
                  <a:lnTo>
                    <a:pt x="117094" y="1070610"/>
                  </a:lnTo>
                  <a:lnTo>
                    <a:pt x="109727" y="1068070"/>
                  </a:lnTo>
                  <a:lnTo>
                    <a:pt x="102107" y="1065530"/>
                  </a:lnTo>
                  <a:lnTo>
                    <a:pt x="95630" y="1061720"/>
                  </a:lnTo>
                  <a:lnTo>
                    <a:pt x="63880" y="1029970"/>
                  </a:lnTo>
                  <a:lnTo>
                    <a:pt x="54918" y="991870"/>
                  </a:lnTo>
                  <a:lnTo>
                    <a:pt x="54991" y="135889"/>
                  </a:lnTo>
                  <a:lnTo>
                    <a:pt x="65024" y="96520"/>
                  </a:lnTo>
                  <a:lnTo>
                    <a:pt x="91313" y="68580"/>
                  </a:lnTo>
                  <a:lnTo>
                    <a:pt x="127762" y="55880"/>
                  </a:lnTo>
                  <a:lnTo>
                    <a:pt x="1663446" y="55880"/>
                  </a:lnTo>
                  <a:lnTo>
                    <a:pt x="1655826" y="52070"/>
                  </a:lnTo>
                  <a:lnTo>
                    <a:pt x="1638807" y="46989"/>
                  </a:lnTo>
                  <a:lnTo>
                    <a:pt x="1629664" y="45720"/>
                  </a:lnTo>
                  <a:lnTo>
                    <a:pt x="1619630" y="44450"/>
                  </a:lnTo>
                  <a:close/>
                </a:path>
                <a:path w="1754504" h="1126489">
                  <a:moveTo>
                    <a:pt x="1663446" y="55880"/>
                  </a:moveTo>
                  <a:lnTo>
                    <a:pt x="1629155" y="55880"/>
                  </a:lnTo>
                  <a:lnTo>
                    <a:pt x="1637156" y="57150"/>
                  </a:lnTo>
                  <a:lnTo>
                    <a:pt x="1644523" y="59689"/>
                  </a:lnTo>
                  <a:lnTo>
                    <a:pt x="1652143" y="62230"/>
                  </a:lnTo>
                  <a:lnTo>
                    <a:pt x="1658620" y="66039"/>
                  </a:lnTo>
                  <a:lnTo>
                    <a:pt x="1665351" y="69850"/>
                  </a:lnTo>
                  <a:lnTo>
                    <a:pt x="1690116" y="99060"/>
                  </a:lnTo>
                  <a:lnTo>
                    <a:pt x="1699133" y="990600"/>
                  </a:lnTo>
                  <a:lnTo>
                    <a:pt x="1699060" y="994410"/>
                  </a:lnTo>
                  <a:lnTo>
                    <a:pt x="1689100" y="1031240"/>
                  </a:lnTo>
                  <a:lnTo>
                    <a:pt x="1669288" y="1054100"/>
                  </a:lnTo>
                  <a:lnTo>
                    <a:pt x="1662938" y="1059180"/>
                  </a:lnTo>
                  <a:lnTo>
                    <a:pt x="1656461" y="1062990"/>
                  </a:lnTo>
                  <a:lnTo>
                    <a:pt x="1649222" y="1066800"/>
                  </a:lnTo>
                  <a:lnTo>
                    <a:pt x="1642237" y="1069340"/>
                  </a:lnTo>
                  <a:lnTo>
                    <a:pt x="1626489" y="1071880"/>
                  </a:lnTo>
                  <a:lnTo>
                    <a:pt x="1664017" y="1071880"/>
                  </a:lnTo>
                  <a:lnTo>
                    <a:pt x="1694306" y="1043940"/>
                  </a:lnTo>
                  <a:lnTo>
                    <a:pt x="1709674" y="1002030"/>
                  </a:lnTo>
                  <a:lnTo>
                    <a:pt x="1710109" y="994410"/>
                  </a:lnTo>
                  <a:lnTo>
                    <a:pt x="1710073" y="133350"/>
                  </a:lnTo>
                  <a:lnTo>
                    <a:pt x="1699641" y="92710"/>
                  </a:lnTo>
                  <a:lnTo>
                    <a:pt x="1671066" y="60960"/>
                  </a:lnTo>
                  <a:lnTo>
                    <a:pt x="1663446" y="5588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18">
            <a:extLst>
              <a:ext uri="{FF2B5EF4-FFF2-40B4-BE49-F238E27FC236}">
                <a16:creationId xmlns:a16="http://schemas.microsoft.com/office/drawing/2014/main" id="{A8C02FBC-10EB-B1FB-7C6E-F1F3EF1F11D9}"/>
              </a:ext>
            </a:extLst>
          </p:cNvPr>
          <p:cNvSpPr txBox="1"/>
          <p:nvPr/>
        </p:nvSpPr>
        <p:spPr>
          <a:xfrm>
            <a:off x="8340935" y="4692087"/>
            <a:ext cx="108521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FFFFFF"/>
                </a:solidFill>
                <a:latin typeface="Calibri Light"/>
                <a:cs typeface="Calibri Light"/>
              </a:rPr>
              <a:t>HEnEx</a:t>
            </a:r>
            <a:r>
              <a:rPr sz="1800" spc="-30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1800" spc="-20" dirty="0">
                <a:solidFill>
                  <a:srgbClr val="FFFFFF"/>
                </a:solidFill>
                <a:latin typeface="Calibri Light"/>
                <a:cs typeface="Calibri Light"/>
              </a:rPr>
              <a:t>ETSS</a:t>
            </a:r>
            <a:endParaRPr sz="1800" dirty="0">
              <a:latin typeface="Calibri Light"/>
              <a:cs typeface="Calibri Light"/>
            </a:endParaRPr>
          </a:p>
        </p:txBody>
      </p:sp>
      <p:sp>
        <p:nvSpPr>
          <p:cNvPr id="26" name="object 24">
            <a:extLst>
              <a:ext uri="{FF2B5EF4-FFF2-40B4-BE49-F238E27FC236}">
                <a16:creationId xmlns:a16="http://schemas.microsoft.com/office/drawing/2014/main" id="{06D15F35-829B-C338-7205-4E396E0BA4E4}"/>
              </a:ext>
            </a:extLst>
          </p:cNvPr>
          <p:cNvSpPr txBox="1"/>
          <p:nvPr/>
        </p:nvSpPr>
        <p:spPr>
          <a:xfrm>
            <a:off x="4306276" y="5666957"/>
            <a:ext cx="72580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2384" marR="5080" indent="-20320" algn="just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solidFill>
                  <a:srgbClr val="FFFFFF"/>
                </a:solidFill>
                <a:latin typeface="Calibri Light"/>
                <a:cs typeface="Calibri Light"/>
              </a:rPr>
              <a:t>In-</a:t>
            </a:r>
            <a:r>
              <a:rPr sz="1200" dirty="0">
                <a:solidFill>
                  <a:srgbClr val="FFFFFF"/>
                </a:solidFill>
                <a:latin typeface="Calibri Light"/>
                <a:cs typeface="Calibri Light"/>
              </a:rPr>
              <a:t>house</a:t>
            </a:r>
            <a:r>
              <a:rPr sz="1200" spc="-10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1200" spc="-25" dirty="0">
                <a:solidFill>
                  <a:srgbClr val="FFFFFF"/>
                </a:solidFill>
                <a:latin typeface="Calibri Light"/>
                <a:cs typeface="Calibri Light"/>
              </a:rPr>
              <a:t>or </a:t>
            </a:r>
            <a:r>
              <a:rPr sz="1200" spc="-10" dirty="0">
                <a:solidFill>
                  <a:srgbClr val="FFFFFF"/>
                </a:solidFill>
                <a:latin typeface="Calibri Light"/>
                <a:cs typeface="Calibri Light"/>
              </a:rPr>
              <a:t>third-party solution</a:t>
            </a:r>
            <a:endParaRPr sz="1200" dirty="0">
              <a:latin typeface="Calibri Light"/>
              <a:cs typeface="Calibri Light"/>
            </a:endParaRPr>
          </a:p>
        </p:txBody>
      </p:sp>
      <p:sp>
        <p:nvSpPr>
          <p:cNvPr id="27" name="Cloud 26">
            <a:extLst>
              <a:ext uri="{FF2B5EF4-FFF2-40B4-BE49-F238E27FC236}">
                <a16:creationId xmlns:a16="http://schemas.microsoft.com/office/drawing/2014/main" id="{9A9C9E94-30A0-3518-5559-AA28421C55F7}"/>
              </a:ext>
            </a:extLst>
          </p:cNvPr>
          <p:cNvSpPr/>
          <p:nvPr/>
        </p:nvSpPr>
        <p:spPr>
          <a:xfrm>
            <a:off x="4267157" y="5374344"/>
            <a:ext cx="1450754" cy="914400"/>
          </a:xfrm>
          <a:prstGeom prst="cloud">
            <a:avLst/>
          </a:prstGeom>
          <a:solidFill>
            <a:schemeClr val="accent2">
              <a:lumMod val="60000"/>
              <a:lumOff val="40000"/>
            </a:schemeClr>
          </a:solidFill>
          <a:ln w="55000" cap="flat" cmpd="thickThin" algn="ctr">
            <a:solidFill>
              <a:schemeClr val="accent2">
                <a:lumMod val="75000"/>
              </a:scheme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 Light"/>
                <a:ea typeface="+mn-ea"/>
                <a:cs typeface="+mn-cs"/>
              </a:rPr>
              <a:t>In-house or third-party solution</a:t>
            </a:r>
            <a:endParaRPr kumimoji="0" lang="en-GB" sz="12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 Light"/>
              <a:ea typeface="+mn-ea"/>
              <a:cs typeface="+mn-cs"/>
            </a:endParaRPr>
          </a:p>
        </p:txBody>
      </p:sp>
      <p:sp>
        <p:nvSpPr>
          <p:cNvPr id="28" name="Right Brace 27">
            <a:extLst>
              <a:ext uri="{FF2B5EF4-FFF2-40B4-BE49-F238E27FC236}">
                <a16:creationId xmlns:a16="http://schemas.microsoft.com/office/drawing/2014/main" id="{AE1368A5-326A-810B-DE60-3F6FAAE09F9A}"/>
              </a:ext>
            </a:extLst>
          </p:cNvPr>
          <p:cNvSpPr/>
          <p:nvPr/>
        </p:nvSpPr>
        <p:spPr>
          <a:xfrm rot="5400000">
            <a:off x="6765370" y="4451078"/>
            <a:ext cx="526772" cy="1846533"/>
          </a:xfrm>
          <a:prstGeom prst="rightBrace">
            <a:avLst/>
          </a:prstGeom>
          <a:noFill/>
          <a:ln w="19050" cap="flat" cmpd="sng" algn="ctr">
            <a:solidFill>
              <a:srgbClr val="B54A01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/>
              <a:ea typeface="+mn-ea"/>
              <a:cs typeface="+mn-cs"/>
            </a:endParaRPr>
          </a:p>
        </p:txBody>
      </p:sp>
      <p:sp>
        <p:nvSpPr>
          <p:cNvPr id="21" name="Flowchart: Alternate Process 20">
            <a:extLst>
              <a:ext uri="{FF2B5EF4-FFF2-40B4-BE49-F238E27FC236}">
                <a16:creationId xmlns:a16="http://schemas.microsoft.com/office/drawing/2014/main" id="{2DEF2853-87B1-697F-D06B-DB8534FA0EB8}"/>
              </a:ext>
            </a:extLst>
          </p:cNvPr>
          <p:cNvSpPr/>
          <p:nvPr/>
        </p:nvSpPr>
        <p:spPr>
          <a:xfrm>
            <a:off x="6080759" y="5692285"/>
            <a:ext cx="1898738" cy="523384"/>
          </a:xfrm>
          <a:prstGeom prst="flowChartAlternateProcess">
            <a:avLst/>
          </a:prstGeom>
          <a:solidFill>
            <a:srgbClr val="B54A01"/>
          </a:solidFill>
          <a:ln>
            <a:solidFill>
              <a:srgbClr val="CC66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400" dirty="0">
              <a:latin typeface="Calibri Light"/>
              <a:cs typeface="Calibri Light"/>
            </a:endParaRPr>
          </a:p>
          <a:p>
            <a:pPr algn="ctr"/>
            <a:r>
              <a:rPr lang="en-US" sz="1400" dirty="0">
                <a:latin typeface="Calibri Light"/>
                <a:cs typeface="Calibri Light"/>
              </a:rPr>
              <a:t>Connection</a:t>
            </a:r>
            <a:r>
              <a:rPr lang="en-US" sz="1400" spc="-75" dirty="0">
                <a:latin typeface="Calibri Light"/>
                <a:cs typeface="Calibri Light"/>
              </a:rPr>
              <a:t> </a:t>
            </a:r>
            <a:r>
              <a:rPr lang="en-US" sz="1400" dirty="0">
                <a:latin typeface="Calibri Light"/>
                <a:cs typeface="Calibri Light"/>
              </a:rPr>
              <a:t>via</a:t>
            </a:r>
            <a:r>
              <a:rPr lang="en-US" sz="1400" spc="-10" dirty="0">
                <a:latin typeface="Calibri Light"/>
                <a:cs typeface="Calibri Light"/>
              </a:rPr>
              <a:t> </a:t>
            </a:r>
            <a:r>
              <a:rPr lang="en-US" sz="1400" dirty="0">
                <a:latin typeface="Calibri Light"/>
                <a:cs typeface="Calibri Light"/>
              </a:rPr>
              <a:t>HEnEx</a:t>
            </a:r>
            <a:r>
              <a:rPr lang="en-US" sz="1400" spc="-30" dirty="0">
                <a:latin typeface="Calibri Light"/>
                <a:cs typeface="Calibri Light"/>
              </a:rPr>
              <a:t> </a:t>
            </a:r>
            <a:r>
              <a:rPr lang="en-US" sz="1400" dirty="0">
                <a:latin typeface="Calibri Light"/>
                <a:cs typeface="Calibri Light"/>
              </a:rPr>
              <a:t>ETSS</a:t>
            </a:r>
            <a:r>
              <a:rPr lang="en-US" sz="1400" spc="-30" dirty="0">
                <a:latin typeface="Calibri Light"/>
                <a:cs typeface="Calibri Light"/>
              </a:rPr>
              <a:t> </a:t>
            </a:r>
            <a:r>
              <a:rPr lang="en-US" sz="1400" spc="-25" dirty="0">
                <a:latin typeface="Calibri Light"/>
                <a:cs typeface="Calibri Light"/>
              </a:rPr>
              <a:t>API</a:t>
            </a:r>
            <a:endParaRPr lang="en-US" sz="1400" dirty="0">
              <a:latin typeface="Calibri Light"/>
              <a:cs typeface="Calibri Light"/>
            </a:endParaRP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07770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42E7F36-D984-D744-8BD3-536AD395AF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79501" y="106864"/>
            <a:ext cx="733037" cy="73303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09603B3-C398-9026-658C-E7630B923EA2}"/>
              </a:ext>
            </a:extLst>
          </p:cNvPr>
          <p:cNvSpPr txBox="1">
            <a:spLocks/>
          </p:cNvSpPr>
          <p:nvPr/>
        </p:nvSpPr>
        <p:spPr>
          <a:xfrm>
            <a:off x="1027820" y="719979"/>
            <a:ext cx="10901051" cy="7884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accent4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075" b="1">
                <a:solidFill>
                  <a:schemeClr val="tx2"/>
                </a:solidFill>
                <a:latin typeface="Lucida Sans Unicode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075" b="1">
                <a:solidFill>
                  <a:schemeClr val="tx2"/>
                </a:solidFill>
                <a:latin typeface="Lucida Sans Unicode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075" b="1">
                <a:solidFill>
                  <a:schemeClr val="tx2"/>
                </a:solidFill>
                <a:latin typeface="Lucida Sans Unicode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075" b="1">
                <a:solidFill>
                  <a:schemeClr val="tx2"/>
                </a:solidFill>
                <a:latin typeface="Lucida Sans Unicode" pitchFamily="34" charset="0"/>
              </a:defRPr>
            </a:lvl5pPr>
            <a:lvl6pPr marL="342874" algn="l" rtl="0" eaLnBrk="1" fontAlgn="base" hangingPunct="1">
              <a:spcBef>
                <a:spcPct val="0"/>
              </a:spcBef>
              <a:spcAft>
                <a:spcPct val="0"/>
              </a:spcAft>
              <a:defRPr sz="3075" b="1">
                <a:solidFill>
                  <a:schemeClr val="tx2"/>
                </a:solidFill>
                <a:latin typeface="Lucida Sans Unicode" pitchFamily="34" charset="0"/>
              </a:defRPr>
            </a:lvl6pPr>
            <a:lvl7pPr marL="685750" algn="l" rtl="0" eaLnBrk="1" fontAlgn="base" hangingPunct="1">
              <a:spcBef>
                <a:spcPct val="0"/>
              </a:spcBef>
              <a:spcAft>
                <a:spcPct val="0"/>
              </a:spcAft>
              <a:defRPr sz="3075" b="1">
                <a:solidFill>
                  <a:schemeClr val="tx2"/>
                </a:solidFill>
                <a:latin typeface="Lucida Sans Unicode" pitchFamily="34" charset="0"/>
              </a:defRPr>
            </a:lvl7pPr>
            <a:lvl8pPr marL="1028624" algn="l" rtl="0" eaLnBrk="1" fontAlgn="base" hangingPunct="1">
              <a:spcBef>
                <a:spcPct val="0"/>
              </a:spcBef>
              <a:spcAft>
                <a:spcPct val="0"/>
              </a:spcAft>
              <a:defRPr sz="3075" b="1">
                <a:solidFill>
                  <a:schemeClr val="tx2"/>
                </a:solidFill>
                <a:latin typeface="Lucida Sans Unicode" pitchFamily="34" charset="0"/>
              </a:defRPr>
            </a:lvl8pPr>
            <a:lvl9pPr marL="1371498" algn="l" rtl="0" eaLnBrk="1" fontAlgn="base" hangingPunct="1">
              <a:spcBef>
                <a:spcPct val="0"/>
              </a:spcBef>
              <a:spcAft>
                <a:spcPct val="0"/>
              </a:spcAft>
              <a:defRPr sz="3075" b="1">
                <a:solidFill>
                  <a:schemeClr val="tx2"/>
                </a:solidFill>
                <a:latin typeface="Lucida Sans Unicode" pitchFamily="34" charset="0"/>
              </a:defRPr>
            </a:lvl9pPr>
            <a:extLst/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Calibri Light"/>
                <a:ea typeface="+mj-ea"/>
                <a:cs typeface="+mj-cs"/>
              </a:rPr>
              <a:t>HEnEx ETSS access steps overview</a:t>
            </a: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C083C0C8-6957-737F-10EC-E0BFFDE96BC2}"/>
              </a:ext>
            </a:extLst>
          </p:cNvPr>
          <p:cNvSpPr txBox="1"/>
          <p:nvPr/>
        </p:nvSpPr>
        <p:spPr>
          <a:xfrm>
            <a:off x="1110129" y="1526256"/>
            <a:ext cx="9669371" cy="147476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spcBef>
                <a:spcPts val="200"/>
              </a:spcBef>
              <a:buClr>
                <a:schemeClr val="accent2">
                  <a:lumMod val="60000"/>
                  <a:lumOff val="40000"/>
                </a:schemeClr>
              </a:buClr>
              <a:buFont typeface="Wingdings"/>
              <a:buChar char=""/>
            </a:pPr>
            <a:r>
              <a:rPr lang="en-US" sz="1800" dirty="0">
                <a:latin typeface="Calibri Light"/>
                <a:cs typeface="Calibri Light"/>
              </a:rPr>
              <a:t>Any</a:t>
            </a:r>
            <a:r>
              <a:rPr lang="en-US" sz="1800" spc="60" dirty="0">
                <a:latin typeface="Calibri Light"/>
                <a:cs typeface="Calibri Light"/>
              </a:rPr>
              <a:t> </a:t>
            </a:r>
            <a:r>
              <a:rPr lang="en-US" sz="1800" dirty="0">
                <a:latin typeface="Calibri Light"/>
                <a:cs typeface="Calibri Light"/>
              </a:rPr>
              <a:t>Party</a:t>
            </a:r>
            <a:r>
              <a:rPr lang="en-US" sz="1800" spc="60" dirty="0">
                <a:latin typeface="Calibri Light"/>
                <a:cs typeface="Calibri Light"/>
              </a:rPr>
              <a:t> </a:t>
            </a:r>
            <a:r>
              <a:rPr lang="en-US" sz="1800" dirty="0">
                <a:latin typeface="Calibri Light"/>
                <a:cs typeface="Calibri Light"/>
              </a:rPr>
              <a:t>interested</a:t>
            </a:r>
            <a:r>
              <a:rPr lang="en-US" sz="1800" spc="60" dirty="0">
                <a:latin typeface="Calibri Light"/>
                <a:cs typeface="Calibri Light"/>
              </a:rPr>
              <a:t> </a:t>
            </a:r>
            <a:r>
              <a:rPr lang="en-US" sz="1800" dirty="0">
                <a:latin typeface="Calibri Light"/>
                <a:cs typeface="Calibri Light"/>
              </a:rPr>
              <a:t>in</a:t>
            </a:r>
            <a:r>
              <a:rPr lang="en-US" sz="1800" spc="60" dirty="0">
                <a:latin typeface="Calibri Light"/>
                <a:cs typeface="Calibri Light"/>
              </a:rPr>
              <a:t> </a:t>
            </a:r>
            <a:r>
              <a:rPr lang="en-US" sz="1800" dirty="0">
                <a:latin typeface="Calibri Light"/>
                <a:cs typeface="Calibri Light"/>
              </a:rPr>
              <a:t>using</a:t>
            </a:r>
            <a:r>
              <a:rPr lang="en-US" sz="1800" spc="60" dirty="0">
                <a:latin typeface="Calibri Light"/>
                <a:cs typeface="Calibri Light"/>
              </a:rPr>
              <a:t> </a:t>
            </a:r>
            <a:r>
              <a:rPr lang="en-US" sz="1800" dirty="0">
                <a:latin typeface="Calibri Light"/>
                <a:cs typeface="Calibri Light"/>
              </a:rPr>
              <a:t>the</a:t>
            </a:r>
            <a:r>
              <a:rPr lang="en-US" sz="1800" spc="65" dirty="0">
                <a:latin typeface="Calibri Light"/>
                <a:cs typeface="Calibri Light"/>
              </a:rPr>
              <a:t> </a:t>
            </a:r>
            <a:r>
              <a:rPr lang="en-US" sz="1800" dirty="0">
                <a:latin typeface="Calibri Light"/>
                <a:cs typeface="Calibri Light"/>
              </a:rPr>
              <a:t>ETSS</a:t>
            </a:r>
            <a:r>
              <a:rPr lang="en-US" sz="1800" spc="75" dirty="0">
                <a:latin typeface="Calibri Light"/>
                <a:cs typeface="Calibri Light"/>
              </a:rPr>
              <a:t> </a:t>
            </a:r>
            <a:r>
              <a:rPr lang="en-US" sz="1800" dirty="0">
                <a:latin typeface="Calibri Light"/>
                <a:cs typeface="Calibri Light"/>
              </a:rPr>
              <a:t>API</a:t>
            </a:r>
            <a:r>
              <a:rPr lang="en-US" sz="1800" spc="65" dirty="0">
                <a:latin typeface="Calibri Light"/>
                <a:cs typeface="Calibri Light"/>
              </a:rPr>
              <a:t> </a:t>
            </a:r>
            <a:r>
              <a:rPr lang="en-US" sz="1800" dirty="0">
                <a:latin typeface="Calibri Light"/>
                <a:cs typeface="Calibri Light"/>
              </a:rPr>
              <a:t>shall</a:t>
            </a:r>
            <a:r>
              <a:rPr lang="en-US" sz="1800" spc="60" dirty="0">
                <a:latin typeface="Calibri Light"/>
                <a:cs typeface="Calibri Light"/>
              </a:rPr>
              <a:t> </a:t>
            </a:r>
            <a:r>
              <a:rPr lang="en-US" sz="1800" dirty="0">
                <a:latin typeface="Calibri Light"/>
                <a:cs typeface="Calibri Light"/>
              </a:rPr>
              <a:t>accept</a:t>
            </a:r>
            <a:r>
              <a:rPr lang="en-US" sz="1800" spc="75" dirty="0">
                <a:latin typeface="Calibri Light"/>
                <a:cs typeface="Calibri Light"/>
              </a:rPr>
              <a:t> </a:t>
            </a:r>
            <a:r>
              <a:rPr lang="en-US" sz="1800" dirty="0">
                <a:latin typeface="Calibri Light"/>
                <a:cs typeface="Calibri Light"/>
              </a:rPr>
              <a:t>the</a:t>
            </a:r>
            <a:r>
              <a:rPr lang="en-US" sz="1800" spc="70" dirty="0">
                <a:latin typeface="Calibri Light"/>
                <a:cs typeface="Calibri Light"/>
              </a:rPr>
              <a:t> </a:t>
            </a:r>
            <a:r>
              <a:rPr lang="en-US" sz="1800" dirty="0">
                <a:latin typeface="Calibri Light"/>
                <a:cs typeface="Calibri Light"/>
              </a:rPr>
              <a:t>ETSS</a:t>
            </a:r>
            <a:r>
              <a:rPr lang="en-US" sz="1800" spc="75" dirty="0">
                <a:latin typeface="Calibri Light"/>
                <a:cs typeface="Calibri Light"/>
              </a:rPr>
              <a:t> </a:t>
            </a:r>
            <a:r>
              <a:rPr lang="en-US" sz="1800" dirty="0">
                <a:latin typeface="Calibri Light"/>
                <a:cs typeface="Calibri Light"/>
              </a:rPr>
              <a:t>API</a:t>
            </a:r>
            <a:r>
              <a:rPr lang="en-US" sz="1800" spc="50" dirty="0">
                <a:latin typeface="Calibri Light"/>
                <a:cs typeface="Calibri Light"/>
              </a:rPr>
              <a:t> </a:t>
            </a:r>
            <a:r>
              <a:rPr lang="en-US" sz="1800" spc="-10" dirty="0">
                <a:latin typeface="Calibri Light"/>
                <a:cs typeface="Calibri Light"/>
              </a:rPr>
              <a:t>Terms </a:t>
            </a:r>
            <a:r>
              <a:rPr lang="en-US" sz="1800" dirty="0">
                <a:latin typeface="Calibri Light"/>
                <a:cs typeface="Calibri Light"/>
              </a:rPr>
              <a:t>of</a:t>
            </a:r>
            <a:r>
              <a:rPr lang="en-US" sz="1800" spc="-15" dirty="0">
                <a:latin typeface="Calibri Light"/>
                <a:cs typeface="Calibri Light"/>
              </a:rPr>
              <a:t> </a:t>
            </a:r>
            <a:r>
              <a:rPr lang="en-US" sz="1800" dirty="0">
                <a:latin typeface="Calibri Light"/>
                <a:cs typeface="Calibri Light"/>
              </a:rPr>
              <a:t>Use</a:t>
            </a:r>
            <a:r>
              <a:rPr lang="en-US" sz="1800" spc="-5" dirty="0">
                <a:latin typeface="Calibri Light"/>
                <a:cs typeface="Calibri Light"/>
              </a:rPr>
              <a:t> </a:t>
            </a:r>
            <a:r>
              <a:rPr lang="en-US" sz="1800" spc="-10" dirty="0">
                <a:latin typeface="Calibri Light"/>
                <a:cs typeface="Calibri Light"/>
              </a:rPr>
              <a:t>(</a:t>
            </a:r>
            <a:r>
              <a:rPr lang="en-US" sz="1800" spc="-10" dirty="0" err="1">
                <a:latin typeface="Calibri Light"/>
                <a:cs typeface="Calibri Light"/>
              </a:rPr>
              <a:t>ToU</a:t>
            </a:r>
            <a:r>
              <a:rPr lang="en-US" sz="1800" spc="-10" dirty="0">
                <a:latin typeface="Calibri Light"/>
                <a:cs typeface="Calibri Light"/>
              </a:rPr>
              <a:t>).</a:t>
            </a:r>
          </a:p>
          <a:p>
            <a:pPr>
              <a:spcBef>
                <a:spcPts val="200"/>
              </a:spcBef>
              <a:buClr>
                <a:srgbClr val="39629D"/>
              </a:buClr>
            </a:pPr>
            <a:endParaRPr lang="en-US" sz="1800" dirty="0">
              <a:latin typeface="Calibri Light"/>
              <a:cs typeface="Calibri Light"/>
            </a:endParaRPr>
          </a:p>
          <a:p>
            <a:pPr>
              <a:spcBef>
                <a:spcPts val="200"/>
              </a:spcBef>
              <a:buClr>
                <a:schemeClr val="accent2">
                  <a:lumMod val="60000"/>
                  <a:lumOff val="40000"/>
                </a:schemeClr>
              </a:buClr>
              <a:buFont typeface="Wingdings"/>
              <a:buChar char=""/>
            </a:pPr>
            <a:r>
              <a:rPr lang="en-US" sz="1800" dirty="0">
                <a:latin typeface="Calibri Light"/>
                <a:cs typeface="Calibri Light"/>
              </a:rPr>
              <a:t>For</a:t>
            </a:r>
            <a:r>
              <a:rPr lang="en-US" sz="1800" spc="495" dirty="0">
                <a:latin typeface="Calibri Light"/>
                <a:cs typeface="Calibri Light"/>
              </a:rPr>
              <a:t> </a:t>
            </a:r>
            <a:r>
              <a:rPr lang="en-US" sz="1800" dirty="0">
                <a:latin typeface="Calibri Light"/>
                <a:cs typeface="Calibri Light"/>
              </a:rPr>
              <a:t>activating</a:t>
            </a:r>
            <a:r>
              <a:rPr lang="en-US" sz="1800" spc="484" dirty="0">
                <a:latin typeface="Calibri Light"/>
                <a:cs typeface="Calibri Light"/>
              </a:rPr>
              <a:t> </a:t>
            </a:r>
            <a:r>
              <a:rPr lang="en-US" sz="1800" dirty="0">
                <a:latin typeface="Calibri Light"/>
                <a:cs typeface="Calibri Light"/>
              </a:rPr>
              <a:t>or</a:t>
            </a:r>
            <a:r>
              <a:rPr lang="en-US" sz="1800" spc="25" dirty="0">
                <a:latin typeface="Calibri Light"/>
                <a:cs typeface="Calibri Light"/>
              </a:rPr>
              <a:t>  </a:t>
            </a:r>
            <a:r>
              <a:rPr lang="en-US" sz="1800" dirty="0">
                <a:latin typeface="Calibri Light"/>
                <a:cs typeface="Calibri Light"/>
              </a:rPr>
              <a:t>modifying</a:t>
            </a:r>
            <a:r>
              <a:rPr lang="en-US" sz="1800" spc="484" dirty="0">
                <a:latin typeface="Calibri Light"/>
                <a:cs typeface="Calibri Light"/>
              </a:rPr>
              <a:t> </a:t>
            </a:r>
            <a:r>
              <a:rPr lang="en-US" sz="1800" dirty="0">
                <a:latin typeface="Calibri Light"/>
                <a:cs typeface="Calibri Light"/>
              </a:rPr>
              <a:t>any</a:t>
            </a:r>
            <a:r>
              <a:rPr lang="en-US" sz="1800" spc="490" dirty="0">
                <a:latin typeface="Calibri Light"/>
                <a:cs typeface="Calibri Light"/>
              </a:rPr>
              <a:t> </a:t>
            </a:r>
            <a:r>
              <a:rPr lang="en-US" sz="1800" dirty="0">
                <a:latin typeface="Calibri Light"/>
                <a:cs typeface="Calibri Light"/>
              </a:rPr>
              <a:t>LITI</a:t>
            </a:r>
            <a:r>
              <a:rPr lang="en-US" sz="1800" spc="30" dirty="0">
                <a:latin typeface="Calibri Light"/>
                <a:cs typeface="Calibri Light"/>
              </a:rPr>
              <a:t>  </a:t>
            </a:r>
            <a:r>
              <a:rPr lang="en-US" sz="1800" dirty="0">
                <a:latin typeface="Calibri Light"/>
                <a:cs typeface="Calibri Light"/>
              </a:rPr>
              <a:t>connection</a:t>
            </a:r>
            <a:r>
              <a:rPr lang="en-US" sz="1800" spc="25" dirty="0">
                <a:latin typeface="Calibri Light"/>
                <a:cs typeface="Calibri Light"/>
              </a:rPr>
              <a:t>  </a:t>
            </a:r>
            <a:r>
              <a:rPr lang="en-US" sz="1800" dirty="0">
                <a:latin typeface="Calibri Light"/>
                <a:cs typeface="Calibri Light"/>
              </a:rPr>
              <a:t>via</a:t>
            </a:r>
            <a:r>
              <a:rPr lang="en-US" sz="1800" spc="30" dirty="0">
                <a:latin typeface="Calibri Light"/>
                <a:cs typeface="Calibri Light"/>
              </a:rPr>
              <a:t>  </a:t>
            </a:r>
            <a:r>
              <a:rPr lang="en-US" sz="1800" dirty="0">
                <a:latin typeface="Calibri Light"/>
                <a:cs typeface="Calibri Light"/>
              </a:rPr>
              <a:t>the</a:t>
            </a:r>
            <a:r>
              <a:rPr lang="en-US" sz="1800" spc="495" dirty="0">
                <a:latin typeface="Calibri Light"/>
                <a:cs typeface="Calibri Light"/>
              </a:rPr>
              <a:t> </a:t>
            </a:r>
            <a:r>
              <a:rPr lang="en-US" sz="1800" dirty="0">
                <a:latin typeface="Calibri Light"/>
                <a:cs typeface="Calibri Light"/>
              </a:rPr>
              <a:t>ETSS</a:t>
            </a:r>
            <a:r>
              <a:rPr lang="en-US" sz="1800" spc="25" dirty="0">
                <a:latin typeface="Calibri Light"/>
                <a:cs typeface="Calibri Light"/>
              </a:rPr>
              <a:t>  </a:t>
            </a:r>
            <a:r>
              <a:rPr lang="en-US" sz="1800" dirty="0">
                <a:latin typeface="Calibri Light"/>
                <a:cs typeface="Calibri Light"/>
              </a:rPr>
              <a:t>API</a:t>
            </a:r>
            <a:r>
              <a:rPr lang="en-US" sz="1800" spc="495" dirty="0">
                <a:latin typeface="Calibri Light"/>
                <a:cs typeface="Calibri Light"/>
              </a:rPr>
              <a:t> </a:t>
            </a:r>
            <a:r>
              <a:rPr lang="en-US" sz="1800" dirty="0">
                <a:latin typeface="Calibri Light"/>
                <a:cs typeface="Calibri Light"/>
              </a:rPr>
              <a:t>it</a:t>
            </a:r>
            <a:r>
              <a:rPr lang="en-US" spc="490" dirty="0">
                <a:latin typeface="Calibri Light"/>
                <a:cs typeface="Calibri Light"/>
              </a:rPr>
              <a:t> </a:t>
            </a:r>
            <a:r>
              <a:rPr lang="en-US" sz="1800" spc="-25" dirty="0">
                <a:latin typeface="Calibri Light"/>
                <a:cs typeface="Calibri Light"/>
              </a:rPr>
              <a:t>is </a:t>
            </a:r>
            <a:r>
              <a:rPr lang="en-US" sz="1800" dirty="0">
                <a:latin typeface="Calibri Light"/>
                <a:cs typeface="Calibri Light"/>
              </a:rPr>
              <a:t>required</a:t>
            </a:r>
            <a:r>
              <a:rPr lang="en-US" sz="1800" spc="-40" dirty="0">
                <a:latin typeface="Calibri Light"/>
                <a:cs typeface="Calibri Light"/>
              </a:rPr>
              <a:t> </a:t>
            </a:r>
            <a:r>
              <a:rPr lang="en-US" sz="1800" dirty="0">
                <a:latin typeface="Calibri Light"/>
                <a:cs typeface="Calibri Light"/>
              </a:rPr>
              <a:t>to</a:t>
            </a:r>
            <a:r>
              <a:rPr lang="en-US" sz="1800" spc="-30" dirty="0">
                <a:latin typeface="Calibri Light"/>
                <a:cs typeface="Calibri Light"/>
              </a:rPr>
              <a:t> </a:t>
            </a:r>
            <a:r>
              <a:rPr lang="en-US" sz="1800" dirty="0">
                <a:latin typeface="Calibri Light"/>
                <a:cs typeface="Calibri Light"/>
              </a:rPr>
              <a:t>follow</a:t>
            </a:r>
            <a:r>
              <a:rPr lang="en-US" sz="1800" spc="-30" dirty="0">
                <a:latin typeface="Calibri Light"/>
                <a:cs typeface="Calibri Light"/>
              </a:rPr>
              <a:t> </a:t>
            </a:r>
            <a:r>
              <a:rPr lang="en-US" sz="1800" dirty="0">
                <a:latin typeface="Calibri Light"/>
                <a:cs typeface="Calibri Light"/>
              </a:rPr>
              <a:t>the</a:t>
            </a:r>
            <a:r>
              <a:rPr lang="en-US" sz="1800" spc="-30" dirty="0">
                <a:latin typeface="Calibri Light"/>
                <a:cs typeface="Calibri Light"/>
              </a:rPr>
              <a:t> </a:t>
            </a:r>
            <a:r>
              <a:rPr lang="en-US" sz="1800" dirty="0">
                <a:latin typeface="Calibri Light"/>
                <a:cs typeface="Calibri Light"/>
              </a:rPr>
              <a:t>ETSS</a:t>
            </a:r>
            <a:r>
              <a:rPr lang="en-US" sz="1800" spc="-50" dirty="0">
                <a:latin typeface="Calibri Light"/>
                <a:cs typeface="Calibri Light"/>
              </a:rPr>
              <a:t> </a:t>
            </a:r>
            <a:r>
              <a:rPr lang="en-US" sz="1800" dirty="0">
                <a:latin typeface="Calibri Light"/>
                <a:cs typeface="Calibri Light"/>
              </a:rPr>
              <a:t>API</a:t>
            </a:r>
            <a:r>
              <a:rPr lang="en-US" sz="1800" spc="-45" dirty="0">
                <a:latin typeface="Calibri Light"/>
                <a:cs typeface="Calibri Light"/>
              </a:rPr>
              <a:t> </a:t>
            </a:r>
            <a:r>
              <a:rPr lang="en-US" sz="1800" dirty="0">
                <a:latin typeface="Calibri Light"/>
                <a:cs typeface="Calibri Light"/>
              </a:rPr>
              <a:t>Access</a:t>
            </a:r>
            <a:r>
              <a:rPr lang="en-US" sz="1800" spc="-45" dirty="0">
                <a:latin typeface="Calibri Light"/>
                <a:cs typeface="Calibri Light"/>
              </a:rPr>
              <a:t> </a:t>
            </a:r>
            <a:r>
              <a:rPr lang="en-US" sz="1800" spc="-20" dirty="0">
                <a:latin typeface="Calibri Light"/>
                <a:cs typeface="Calibri Light"/>
              </a:rPr>
              <a:t>Procedure</a:t>
            </a:r>
            <a:r>
              <a:rPr lang="en-US" sz="1800" spc="-60" dirty="0">
                <a:latin typeface="Calibri Light"/>
                <a:cs typeface="Calibri Light"/>
              </a:rPr>
              <a:t> </a:t>
            </a:r>
            <a:r>
              <a:rPr lang="en-US" sz="1800" dirty="0">
                <a:latin typeface="Calibri Light"/>
                <a:cs typeface="Calibri Light"/>
              </a:rPr>
              <a:t>concluded</a:t>
            </a:r>
            <a:r>
              <a:rPr lang="en-US" sz="1800" spc="-35" dirty="0">
                <a:latin typeface="Calibri Light"/>
                <a:cs typeface="Calibri Light"/>
              </a:rPr>
              <a:t> </a:t>
            </a:r>
            <a:r>
              <a:rPr lang="en-US" sz="1800" dirty="0">
                <a:latin typeface="Calibri Light"/>
                <a:cs typeface="Calibri Light"/>
              </a:rPr>
              <a:t>in</a:t>
            </a:r>
            <a:r>
              <a:rPr lang="en-US" sz="1800" spc="-40" dirty="0">
                <a:latin typeface="Calibri Light"/>
                <a:cs typeface="Calibri Light"/>
              </a:rPr>
              <a:t> </a:t>
            </a:r>
            <a:r>
              <a:rPr lang="en-US" sz="1800" dirty="0">
                <a:latin typeface="Calibri Light"/>
                <a:cs typeface="Calibri Light"/>
              </a:rPr>
              <a:t>a</a:t>
            </a:r>
            <a:r>
              <a:rPr lang="en-US" sz="1800" spc="-30" dirty="0">
                <a:latin typeface="Calibri Light"/>
                <a:cs typeface="Calibri Light"/>
              </a:rPr>
              <a:t> </a:t>
            </a:r>
            <a:r>
              <a:rPr lang="en-US" sz="1800" dirty="0">
                <a:latin typeface="Calibri Light"/>
                <a:cs typeface="Calibri Light"/>
              </a:rPr>
              <a:t>number</a:t>
            </a:r>
            <a:r>
              <a:rPr lang="en-US" sz="1800" spc="-35" dirty="0">
                <a:latin typeface="Calibri Light"/>
                <a:cs typeface="Calibri Light"/>
              </a:rPr>
              <a:t> </a:t>
            </a:r>
            <a:r>
              <a:rPr lang="en-US" sz="1800" spc="-25" dirty="0">
                <a:latin typeface="Calibri Light"/>
                <a:cs typeface="Calibri Light"/>
              </a:rPr>
              <a:t>of </a:t>
            </a:r>
            <a:r>
              <a:rPr lang="en-US" sz="1800" spc="-10" dirty="0">
                <a:latin typeface="Calibri Light"/>
                <a:cs typeface="Calibri Light"/>
              </a:rPr>
              <a:t>pre-</a:t>
            </a:r>
            <a:r>
              <a:rPr lang="en-US" sz="1800" dirty="0">
                <a:latin typeface="Calibri Light"/>
                <a:cs typeface="Calibri Light"/>
              </a:rPr>
              <a:t>defined</a:t>
            </a:r>
            <a:r>
              <a:rPr lang="en-US" sz="1800" spc="-65" dirty="0">
                <a:latin typeface="Calibri Light"/>
                <a:cs typeface="Calibri Light"/>
              </a:rPr>
              <a:t> </a:t>
            </a:r>
            <a:r>
              <a:rPr lang="en-US" sz="1800" spc="-10" dirty="0">
                <a:latin typeface="Calibri Light"/>
                <a:cs typeface="Calibri Light"/>
              </a:rPr>
              <a:t>tasks.</a:t>
            </a:r>
            <a:endParaRPr lang="en-US" sz="1800" dirty="0">
              <a:latin typeface="Calibri Light"/>
              <a:cs typeface="Calibri Light"/>
            </a:endParaRPr>
          </a:p>
          <a:p>
            <a:pPr>
              <a:lnSpc>
                <a:spcPct val="100000"/>
              </a:lnSpc>
              <a:spcBef>
                <a:spcPts val="200"/>
              </a:spcBef>
              <a:buClr>
                <a:srgbClr val="39629D"/>
              </a:buClr>
              <a:buFont typeface="Wingdings"/>
              <a:buChar char=""/>
            </a:pPr>
            <a:endParaRPr sz="1800" dirty="0">
              <a:latin typeface="Calibri Light"/>
              <a:cs typeface="Calibri Light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76326C4-CC47-C9A5-9AB9-A721F5AB05EA}"/>
              </a:ext>
            </a:extLst>
          </p:cNvPr>
          <p:cNvSpPr txBox="1"/>
          <p:nvPr/>
        </p:nvSpPr>
        <p:spPr>
          <a:xfrm>
            <a:off x="2609943" y="2855044"/>
            <a:ext cx="6096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35" marR="0" lvl="0" indent="0" algn="ctr" defTabSz="914400" eaLnBrk="1" fontAlgn="auto" latinLnBrk="0" hangingPunct="1">
              <a:lnSpc>
                <a:spcPct val="100000"/>
              </a:lnSpc>
              <a:spcBef>
                <a:spcPts val="1764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 Light"/>
                <a:cs typeface="Calibri Light"/>
              </a:rPr>
              <a:t>ETSS</a:t>
            </a:r>
            <a:r>
              <a:rPr kumimoji="0" lang="en-US" sz="2800" i="0" u="none" strike="noStrike" kern="0" cap="none" spc="-1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 Light"/>
                <a:cs typeface="Calibri Light"/>
              </a:rPr>
              <a:t> </a:t>
            </a:r>
            <a:r>
              <a:rPr kumimoji="0" lang="en-US" sz="28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 Light"/>
                <a:cs typeface="Calibri Light"/>
              </a:rPr>
              <a:t>API</a:t>
            </a:r>
            <a:r>
              <a:rPr kumimoji="0" lang="en-US" sz="2800" i="0" u="none" strike="noStrike" kern="0" cap="none" spc="-9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 Light"/>
                <a:cs typeface="Calibri Light"/>
              </a:rPr>
              <a:t> </a:t>
            </a:r>
            <a:r>
              <a:rPr kumimoji="0" lang="en-US" sz="280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 Light"/>
                <a:cs typeface="Calibri Light"/>
              </a:rPr>
              <a:t>Access</a:t>
            </a:r>
            <a:r>
              <a:rPr kumimoji="0" lang="en-US" sz="2800" i="0" u="none" strike="noStrike" kern="0" cap="none" spc="-1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 Light"/>
                <a:cs typeface="Calibri Light"/>
              </a:rPr>
              <a:t> </a:t>
            </a:r>
            <a:r>
              <a:rPr kumimoji="0" lang="en-US" sz="280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 Light"/>
                <a:cs typeface="Calibri Light"/>
              </a:rPr>
              <a:t>Procedure</a:t>
            </a:r>
            <a:endParaRPr kumimoji="0" lang="en-US" sz="280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 Light"/>
              <a:cs typeface="Calibri Light"/>
            </a:endParaRPr>
          </a:p>
        </p:txBody>
      </p:sp>
      <p:graphicFrame>
        <p:nvGraphicFramePr>
          <p:cNvPr id="53" name="Diagram 52">
            <a:extLst>
              <a:ext uri="{FF2B5EF4-FFF2-40B4-BE49-F238E27FC236}">
                <a16:creationId xmlns:a16="http://schemas.microsoft.com/office/drawing/2014/main" id="{3DF78045-EF01-169E-9D29-3E2B70EAEB2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28401203"/>
              </p:ext>
            </p:extLst>
          </p:nvPr>
        </p:nvGraphicFramePr>
        <p:xfrm>
          <a:off x="1886992" y="3232289"/>
          <a:ext cx="8256652" cy="18546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5" name="Content Placeholder 2">
            <a:extLst>
              <a:ext uri="{FF2B5EF4-FFF2-40B4-BE49-F238E27FC236}">
                <a16:creationId xmlns:a16="http://schemas.microsoft.com/office/drawing/2014/main" id="{A4BD2E24-9665-7EC1-C325-B327C14A7F6B}"/>
              </a:ext>
            </a:extLst>
          </p:cNvPr>
          <p:cNvSpPr txBox="1">
            <a:spLocks/>
          </p:cNvSpPr>
          <p:nvPr/>
        </p:nvSpPr>
        <p:spPr bwMode="auto">
          <a:xfrm>
            <a:off x="1692835" y="5086968"/>
            <a:ext cx="8175788" cy="10461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273830" indent="-191682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chemeClr val="accent1"/>
              </a:buClr>
              <a:buSzPct val="68000"/>
              <a:buFont typeface="Wingdings 3" pitchFamily="18" charset="2"/>
              <a:buChar char="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5511" indent="-171442" algn="l" rtl="0" eaLnBrk="1" fontAlgn="base" hangingPunct="1">
              <a:spcBef>
                <a:spcPts val="244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Char char="◦"/>
              <a:defRPr sz="17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4097" indent="-171442" algn="l" rtl="0" eaLnBrk="1" fontAlgn="base" hangingPunct="1">
              <a:spcBef>
                <a:spcPts val="263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 2" pitchFamily="18" charset="2"/>
              <a:buChar char=""/>
              <a:defRPr sz="15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7208" indent="-171442" algn="l" rtl="0" eaLnBrk="1" fontAlgn="base" hangingPunct="1">
              <a:spcBef>
                <a:spcPts val="263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14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8649" indent="-171442" algn="l" rtl="0" eaLnBrk="1" fontAlgn="base" hangingPunct="1">
              <a:spcBef>
                <a:spcPts val="263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0091" indent="-171442" algn="l" rtl="0" eaLnBrk="1" latinLnBrk="0" hangingPunct="1">
              <a:spcBef>
                <a:spcPts val="263"/>
              </a:spcBef>
              <a:buClr>
                <a:schemeClr val="accent3"/>
              </a:buClr>
              <a:buFont typeface="Wingdings 2"/>
              <a:buChar char=""/>
              <a:defRPr kumimoji="0" sz="135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71532" indent="-171442" algn="l" rtl="0" eaLnBrk="1" latinLnBrk="0" hangingPunct="1">
              <a:spcBef>
                <a:spcPts val="263"/>
              </a:spcBef>
              <a:buClr>
                <a:schemeClr val="accent3"/>
              </a:buClr>
              <a:buFont typeface="Wingdings 2"/>
              <a:buChar char=""/>
              <a:defRPr kumimoji="0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42973" indent="-171442" algn="l" rtl="0" eaLnBrk="1" latinLnBrk="0" hangingPunct="1">
              <a:spcBef>
                <a:spcPts val="263"/>
              </a:spcBef>
              <a:buClr>
                <a:schemeClr val="accent3"/>
              </a:buClr>
              <a:buFont typeface="Wingdings 2"/>
              <a:buChar char=""/>
              <a:defRPr kumimoji="0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14414" indent="-171442" algn="l" rtl="0" eaLnBrk="1" latinLnBrk="0" hangingPunct="1">
              <a:spcBef>
                <a:spcPts val="263"/>
              </a:spcBef>
              <a:buClr>
                <a:schemeClr val="accent3"/>
              </a:buClr>
              <a:buFont typeface="Wingdings 2"/>
              <a:buChar char=""/>
              <a:defRPr kumimoji="0"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357188" indent="-357188" algn="just">
              <a:spcBef>
                <a:spcPts val="1200"/>
              </a:spcBef>
              <a:buClr>
                <a:schemeClr val="accent2">
                  <a:lumMod val="60000"/>
                  <a:lumOff val="40000"/>
                </a:schemeClr>
              </a:buClr>
              <a:buSzPct val="80000"/>
              <a:buFont typeface="Wingdings" panose="05000000000000000000" pitchFamily="2" charset="2"/>
              <a:buChar char="ü"/>
            </a:pPr>
            <a:r>
              <a:rPr lang="en-US" sz="1800" b="1" i="1" dirty="0">
                <a:solidFill>
                  <a:prstClr val="black"/>
                </a:solidFill>
                <a:latin typeface="Calibri Light"/>
              </a:rPr>
              <a:t>HEnEx reserves the right to refuse the use of the ETSS API to a Party’s LITI which could endanger the stability of the ETSS or doesn’t conform to the HEnEx ETSS API Package &amp; </a:t>
            </a:r>
            <a:r>
              <a:rPr lang="en-US" sz="1800" b="1" i="1" dirty="0" err="1">
                <a:solidFill>
                  <a:prstClr val="black"/>
                </a:solidFill>
                <a:latin typeface="Calibri Light"/>
              </a:rPr>
              <a:t>ToU</a:t>
            </a:r>
            <a:r>
              <a:rPr lang="en-US" sz="1800" b="1" i="1" dirty="0">
                <a:solidFill>
                  <a:prstClr val="black"/>
                </a:solidFill>
                <a:latin typeface="Calibri Ligh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165201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42E7F36-D984-D744-8BD3-536AD395AF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79501" y="106864"/>
            <a:ext cx="733037" cy="73303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09603B3-C398-9026-658C-E7630B923EA2}"/>
              </a:ext>
            </a:extLst>
          </p:cNvPr>
          <p:cNvSpPr txBox="1">
            <a:spLocks/>
          </p:cNvSpPr>
          <p:nvPr/>
        </p:nvSpPr>
        <p:spPr>
          <a:xfrm>
            <a:off x="1027820" y="719979"/>
            <a:ext cx="10901051" cy="7884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accent4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075" b="1">
                <a:solidFill>
                  <a:schemeClr val="tx2"/>
                </a:solidFill>
                <a:latin typeface="Lucida Sans Unicode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075" b="1">
                <a:solidFill>
                  <a:schemeClr val="tx2"/>
                </a:solidFill>
                <a:latin typeface="Lucida Sans Unicode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075" b="1">
                <a:solidFill>
                  <a:schemeClr val="tx2"/>
                </a:solidFill>
                <a:latin typeface="Lucida Sans Unicode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075" b="1">
                <a:solidFill>
                  <a:schemeClr val="tx2"/>
                </a:solidFill>
                <a:latin typeface="Lucida Sans Unicode" pitchFamily="34" charset="0"/>
              </a:defRPr>
            </a:lvl5pPr>
            <a:lvl6pPr marL="342874" algn="l" rtl="0" eaLnBrk="1" fontAlgn="base" hangingPunct="1">
              <a:spcBef>
                <a:spcPct val="0"/>
              </a:spcBef>
              <a:spcAft>
                <a:spcPct val="0"/>
              </a:spcAft>
              <a:defRPr sz="3075" b="1">
                <a:solidFill>
                  <a:schemeClr val="tx2"/>
                </a:solidFill>
                <a:latin typeface="Lucida Sans Unicode" pitchFamily="34" charset="0"/>
              </a:defRPr>
            </a:lvl6pPr>
            <a:lvl7pPr marL="685750" algn="l" rtl="0" eaLnBrk="1" fontAlgn="base" hangingPunct="1">
              <a:spcBef>
                <a:spcPct val="0"/>
              </a:spcBef>
              <a:spcAft>
                <a:spcPct val="0"/>
              </a:spcAft>
              <a:defRPr sz="3075" b="1">
                <a:solidFill>
                  <a:schemeClr val="tx2"/>
                </a:solidFill>
                <a:latin typeface="Lucida Sans Unicode" pitchFamily="34" charset="0"/>
              </a:defRPr>
            </a:lvl7pPr>
            <a:lvl8pPr marL="1028624" algn="l" rtl="0" eaLnBrk="1" fontAlgn="base" hangingPunct="1">
              <a:spcBef>
                <a:spcPct val="0"/>
              </a:spcBef>
              <a:spcAft>
                <a:spcPct val="0"/>
              </a:spcAft>
              <a:defRPr sz="3075" b="1">
                <a:solidFill>
                  <a:schemeClr val="tx2"/>
                </a:solidFill>
                <a:latin typeface="Lucida Sans Unicode" pitchFamily="34" charset="0"/>
              </a:defRPr>
            </a:lvl8pPr>
            <a:lvl9pPr marL="1371498" algn="l" rtl="0" eaLnBrk="1" fontAlgn="base" hangingPunct="1">
              <a:spcBef>
                <a:spcPct val="0"/>
              </a:spcBef>
              <a:spcAft>
                <a:spcPct val="0"/>
              </a:spcAft>
              <a:defRPr sz="3075" b="1">
                <a:solidFill>
                  <a:schemeClr val="tx2"/>
                </a:solidFill>
                <a:latin typeface="Lucida Sans Unicode" pitchFamily="34" charset="0"/>
              </a:defRPr>
            </a:lvl9pPr>
            <a:extLst/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Calibri Light"/>
                <a:ea typeface="+mj-ea"/>
                <a:cs typeface="+mj-cs"/>
              </a:rPr>
              <a:t>HEnEx ETSS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Calibri Light"/>
              </a:rPr>
              <a:t>API : Declare your interest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Calibri Light"/>
              <a:ea typeface="+mj-ea"/>
              <a:cs typeface="+mj-cs"/>
            </a:endParaRP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CF618BE7-B596-BCCB-D499-409C2A44B55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48280218"/>
              </p:ext>
            </p:extLst>
          </p:nvPr>
        </p:nvGraphicFramePr>
        <p:xfrm>
          <a:off x="1161746" y="1286496"/>
          <a:ext cx="8256652" cy="18546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48D1DEA0-626C-3DE1-C173-4CD2B35AA1DE}"/>
              </a:ext>
            </a:extLst>
          </p:cNvPr>
          <p:cNvSpPr txBox="1">
            <a:spLocks/>
          </p:cNvSpPr>
          <p:nvPr/>
        </p:nvSpPr>
        <p:spPr bwMode="auto">
          <a:xfrm>
            <a:off x="1161747" y="3016856"/>
            <a:ext cx="7538634" cy="2826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273830" indent="-191682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chemeClr val="accent1"/>
              </a:buClr>
              <a:buSzPct val="68000"/>
              <a:buFont typeface="Wingdings 3" pitchFamily="18" charset="2"/>
              <a:buChar char="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5511" indent="-171442" algn="l" rtl="0" eaLnBrk="1" fontAlgn="base" hangingPunct="1">
              <a:spcBef>
                <a:spcPts val="244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Char char="◦"/>
              <a:defRPr sz="17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4097" indent="-171442" algn="l" rtl="0" eaLnBrk="1" fontAlgn="base" hangingPunct="1">
              <a:spcBef>
                <a:spcPts val="263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 2" pitchFamily="18" charset="2"/>
              <a:buChar char=""/>
              <a:defRPr sz="15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7208" indent="-171442" algn="l" rtl="0" eaLnBrk="1" fontAlgn="base" hangingPunct="1">
              <a:spcBef>
                <a:spcPts val="263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14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8649" indent="-171442" algn="l" rtl="0" eaLnBrk="1" fontAlgn="base" hangingPunct="1">
              <a:spcBef>
                <a:spcPts val="263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0091" indent="-171442" algn="l" rtl="0" eaLnBrk="1" latinLnBrk="0" hangingPunct="1">
              <a:spcBef>
                <a:spcPts val="263"/>
              </a:spcBef>
              <a:buClr>
                <a:schemeClr val="accent3"/>
              </a:buClr>
              <a:buFont typeface="Wingdings 2"/>
              <a:buChar char=""/>
              <a:defRPr kumimoji="0" sz="135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71532" indent="-171442" algn="l" rtl="0" eaLnBrk="1" latinLnBrk="0" hangingPunct="1">
              <a:spcBef>
                <a:spcPts val="263"/>
              </a:spcBef>
              <a:buClr>
                <a:schemeClr val="accent3"/>
              </a:buClr>
              <a:buFont typeface="Wingdings 2"/>
              <a:buChar char=""/>
              <a:defRPr kumimoji="0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42973" indent="-171442" algn="l" rtl="0" eaLnBrk="1" latinLnBrk="0" hangingPunct="1">
              <a:spcBef>
                <a:spcPts val="263"/>
              </a:spcBef>
              <a:buClr>
                <a:schemeClr val="accent3"/>
              </a:buClr>
              <a:buFont typeface="Wingdings 2"/>
              <a:buChar char=""/>
              <a:defRPr kumimoji="0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14414" indent="-171442" algn="l" rtl="0" eaLnBrk="1" latinLnBrk="0" hangingPunct="1">
              <a:spcBef>
                <a:spcPts val="263"/>
              </a:spcBef>
              <a:buClr>
                <a:schemeClr val="accent3"/>
              </a:buClr>
              <a:buFont typeface="Wingdings 2"/>
              <a:buChar char=""/>
              <a:defRPr kumimoji="0"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356870" indent="-356870" algn="just">
              <a:spcBef>
                <a:spcPts val="1200"/>
              </a:spcBef>
              <a:buClr>
                <a:schemeClr val="accent2">
                  <a:lumMod val="60000"/>
                  <a:lumOff val="40000"/>
                </a:schemeClr>
              </a:buClr>
              <a:buSzPct val="80000"/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prstClr val="black"/>
                </a:solidFill>
                <a:latin typeface="Calibri Light"/>
              </a:rPr>
              <a:t>Visit HEnEx public </a:t>
            </a:r>
            <a:r>
              <a:rPr lang="en-US" sz="2000" dirty="0">
                <a:solidFill>
                  <a:schemeClr val="accent2">
                    <a:lumMod val="75000"/>
                  </a:schemeClr>
                </a:solidFill>
                <a:latin typeface="Calibri Light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website</a:t>
            </a:r>
            <a:r>
              <a:rPr lang="en-US" sz="2000" dirty="0">
                <a:solidFill>
                  <a:schemeClr val="accent2">
                    <a:lumMod val="60000"/>
                    <a:lumOff val="40000"/>
                  </a:schemeClr>
                </a:solidFill>
                <a:latin typeface="Calibri Light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sz="2000" dirty="0">
                <a:solidFill>
                  <a:prstClr val="black"/>
                </a:solidFill>
                <a:latin typeface="Calibri Light"/>
              </a:rPr>
              <a:t>for getting started with the ETSS API.</a:t>
            </a:r>
            <a:endParaRPr lang="en-US" dirty="0">
              <a:solidFill>
                <a:prstClr val="black"/>
              </a:solidFill>
              <a:latin typeface="Calibri Light"/>
            </a:endParaRPr>
          </a:p>
          <a:p>
            <a:pPr marL="356870" indent="-356870" algn="just">
              <a:spcBef>
                <a:spcPts val="1200"/>
              </a:spcBef>
              <a:buClr>
                <a:schemeClr val="accent2">
                  <a:lumMod val="60000"/>
                  <a:lumOff val="40000"/>
                </a:schemeClr>
              </a:buClr>
              <a:buSzPct val="80000"/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prstClr val="black"/>
                </a:solidFill>
                <a:latin typeface="Calibri Light"/>
              </a:rPr>
              <a:t>Follow the instructions and read carefully the ETSS API </a:t>
            </a:r>
            <a:r>
              <a:rPr lang="en-US" sz="2000" dirty="0" err="1">
                <a:solidFill>
                  <a:prstClr val="black"/>
                </a:solidFill>
                <a:latin typeface="Calibri Light"/>
              </a:rPr>
              <a:t>ToU</a:t>
            </a:r>
            <a:r>
              <a:rPr lang="en-US" sz="2000" dirty="0">
                <a:solidFill>
                  <a:prstClr val="black"/>
                </a:solidFill>
                <a:latin typeface="Calibri Light"/>
              </a:rPr>
              <a:t>.</a:t>
            </a:r>
            <a:endParaRPr lang="el-GR" sz="2000" dirty="0">
              <a:solidFill>
                <a:prstClr val="black"/>
              </a:solidFill>
              <a:latin typeface="Calibri Light"/>
              <a:cs typeface="Calibri Light"/>
            </a:endParaRPr>
          </a:p>
          <a:p>
            <a:pPr marL="656017" lvl="2" indent="-285750" algn="just">
              <a:spcBef>
                <a:spcPts val="1200"/>
              </a:spcBef>
              <a:buClr>
                <a:schemeClr val="accent2">
                  <a:lumMod val="60000"/>
                  <a:lumOff val="40000"/>
                </a:schemeClr>
              </a:buClr>
              <a:buSzPct val="80000"/>
              <a:buFont typeface="Arial" panose="020B0604020202020204" pitchFamily="34" charset="0"/>
              <a:buChar char="•"/>
            </a:pPr>
            <a:r>
              <a:rPr lang="en-US" sz="1550" dirty="0">
                <a:solidFill>
                  <a:prstClr val="black"/>
                </a:solidFill>
                <a:latin typeface="Calibri Light"/>
              </a:rPr>
              <a:t>Any Party using the API services should accept the API </a:t>
            </a:r>
            <a:r>
              <a:rPr lang="en-US" sz="1550" dirty="0" err="1">
                <a:solidFill>
                  <a:prstClr val="black"/>
                </a:solidFill>
                <a:latin typeface="Calibri Light"/>
              </a:rPr>
              <a:t>ToU</a:t>
            </a:r>
            <a:r>
              <a:rPr lang="el-GR" sz="1550" dirty="0">
                <a:solidFill>
                  <a:prstClr val="black"/>
                </a:solidFill>
                <a:latin typeface="Calibri Light"/>
              </a:rPr>
              <a:t>.</a:t>
            </a:r>
            <a:endParaRPr lang="el-GR" sz="1550" dirty="0">
              <a:solidFill>
                <a:prstClr val="black"/>
              </a:solidFill>
              <a:latin typeface="Calibri Light"/>
              <a:cs typeface="Calibri Light"/>
            </a:endParaRPr>
          </a:p>
          <a:p>
            <a:pPr marL="656017" lvl="2" indent="-285750" algn="just">
              <a:spcBef>
                <a:spcPts val="1200"/>
              </a:spcBef>
              <a:buClr>
                <a:schemeClr val="accent2">
                  <a:lumMod val="60000"/>
                  <a:lumOff val="40000"/>
                </a:schemeClr>
              </a:buClr>
              <a:buSzPct val="80000"/>
              <a:buFont typeface="Arial" panose="020B0604020202020204" pitchFamily="34" charset="0"/>
              <a:buChar char="•"/>
            </a:pPr>
            <a:r>
              <a:rPr lang="en-US" sz="1550" dirty="0">
                <a:solidFill>
                  <a:prstClr val="black"/>
                </a:solidFill>
                <a:latin typeface="Calibri Light"/>
              </a:rPr>
              <a:t>LITIs should be compliant to the </a:t>
            </a:r>
            <a:r>
              <a:rPr lang="en-US" sz="1550" dirty="0" err="1">
                <a:solidFill>
                  <a:prstClr val="black"/>
                </a:solidFill>
                <a:latin typeface="Calibri Light"/>
              </a:rPr>
              <a:t>ToU</a:t>
            </a:r>
            <a:r>
              <a:rPr lang="en-US" sz="1550" dirty="0">
                <a:solidFill>
                  <a:prstClr val="black"/>
                </a:solidFill>
                <a:latin typeface="Calibri Light"/>
              </a:rPr>
              <a:t> and the provided Technical Specifications.</a:t>
            </a:r>
            <a:endParaRPr lang="en-US" sz="1550" dirty="0">
              <a:solidFill>
                <a:prstClr val="black"/>
              </a:solidFill>
              <a:latin typeface="Calibri Light"/>
              <a:cs typeface="Calibri Light"/>
            </a:endParaRPr>
          </a:p>
          <a:p>
            <a:pPr marL="356870" indent="-356870" algn="just">
              <a:spcBef>
                <a:spcPts val="1200"/>
              </a:spcBef>
              <a:buClr>
                <a:schemeClr val="accent2">
                  <a:lumMod val="60000"/>
                  <a:lumOff val="40000"/>
                </a:schemeClr>
              </a:buClr>
              <a:buSzPct val="80000"/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prstClr val="black"/>
                </a:solidFill>
                <a:latin typeface="Calibri Light"/>
              </a:rPr>
              <a:t>Fill and submit the </a:t>
            </a:r>
            <a:r>
              <a:rPr lang="en-US" sz="2000" dirty="0">
                <a:solidFill>
                  <a:schemeClr val="accent2">
                    <a:lumMod val="75000"/>
                  </a:schemeClr>
                </a:solidFill>
                <a:latin typeface="Calibri Light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F1-5 form </a:t>
            </a:r>
            <a:r>
              <a:rPr lang="en-US" sz="2000" dirty="0">
                <a:solidFill>
                  <a:prstClr val="black"/>
                </a:solidFill>
                <a:latin typeface="Calibri Light"/>
              </a:rPr>
              <a:t>choosing Option 2 -API </a:t>
            </a:r>
          </a:p>
          <a:p>
            <a:pPr marL="869128" lvl="3" indent="-285750" algn="just">
              <a:spcBef>
                <a:spcPts val="1200"/>
              </a:spcBef>
              <a:buClr>
                <a:schemeClr val="accent2">
                  <a:lumMod val="60000"/>
                  <a:lumOff val="40000"/>
                </a:schemeClr>
              </a:buClr>
              <a:buSzPct val="80000"/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prstClr val="black"/>
                </a:solidFill>
                <a:latin typeface="Calibri Light"/>
                <a:cs typeface="Calibri Light"/>
              </a:rPr>
              <a:t>Choose Environment (UAT/Production)</a:t>
            </a:r>
          </a:p>
          <a:p>
            <a:pPr marL="869128" lvl="3" indent="-285750" algn="just">
              <a:spcBef>
                <a:spcPts val="1200"/>
              </a:spcBef>
              <a:buClr>
                <a:schemeClr val="accent2">
                  <a:lumMod val="60000"/>
                  <a:lumOff val="40000"/>
                </a:schemeClr>
              </a:buClr>
              <a:buSzPct val="80000"/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prstClr val="black"/>
                </a:solidFill>
                <a:latin typeface="Calibri Light"/>
                <a:cs typeface="Calibri Light"/>
              </a:rPr>
              <a:t>Complete User’s details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62E65BD6-D1DB-683D-0001-88FD4CDAF452}"/>
              </a:ext>
            </a:extLst>
          </p:cNvPr>
          <p:cNvSpPr txBox="1">
            <a:spLocks/>
          </p:cNvSpPr>
          <p:nvPr/>
        </p:nvSpPr>
        <p:spPr bwMode="auto">
          <a:xfrm>
            <a:off x="1666493" y="5851717"/>
            <a:ext cx="8256651" cy="72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273830" indent="-191682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chemeClr val="accent1"/>
              </a:buClr>
              <a:buSzPct val="68000"/>
              <a:buFont typeface="Wingdings 3" pitchFamily="18" charset="2"/>
              <a:buChar char="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5511" indent="-171442" algn="l" rtl="0" eaLnBrk="1" fontAlgn="base" hangingPunct="1">
              <a:spcBef>
                <a:spcPts val="244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Char char="◦"/>
              <a:defRPr sz="17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4097" indent="-171442" algn="l" rtl="0" eaLnBrk="1" fontAlgn="base" hangingPunct="1">
              <a:spcBef>
                <a:spcPts val="263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 2" pitchFamily="18" charset="2"/>
              <a:buChar char=""/>
              <a:defRPr sz="15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7208" indent="-171442" algn="l" rtl="0" eaLnBrk="1" fontAlgn="base" hangingPunct="1">
              <a:spcBef>
                <a:spcPts val="263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14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8649" indent="-171442" algn="l" rtl="0" eaLnBrk="1" fontAlgn="base" hangingPunct="1">
              <a:spcBef>
                <a:spcPts val="263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0091" indent="-171442" algn="l" rtl="0" eaLnBrk="1" latinLnBrk="0" hangingPunct="1">
              <a:spcBef>
                <a:spcPts val="263"/>
              </a:spcBef>
              <a:buClr>
                <a:schemeClr val="accent3"/>
              </a:buClr>
              <a:buFont typeface="Wingdings 2"/>
              <a:buChar char=""/>
              <a:defRPr kumimoji="0" sz="135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71532" indent="-171442" algn="l" rtl="0" eaLnBrk="1" latinLnBrk="0" hangingPunct="1">
              <a:spcBef>
                <a:spcPts val="263"/>
              </a:spcBef>
              <a:buClr>
                <a:schemeClr val="accent3"/>
              </a:buClr>
              <a:buFont typeface="Wingdings 2"/>
              <a:buChar char=""/>
              <a:defRPr kumimoji="0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42973" indent="-171442" algn="l" rtl="0" eaLnBrk="1" latinLnBrk="0" hangingPunct="1">
              <a:spcBef>
                <a:spcPts val="263"/>
              </a:spcBef>
              <a:buClr>
                <a:schemeClr val="accent3"/>
              </a:buClr>
              <a:buFont typeface="Wingdings 2"/>
              <a:buChar char=""/>
              <a:defRPr kumimoji="0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14414" indent="-171442" algn="l" rtl="0" eaLnBrk="1" latinLnBrk="0" hangingPunct="1">
              <a:spcBef>
                <a:spcPts val="263"/>
              </a:spcBef>
              <a:buClr>
                <a:schemeClr val="accent3"/>
              </a:buClr>
              <a:buFont typeface="Wingdings 2"/>
              <a:buChar char=""/>
              <a:defRPr kumimoji="0"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indent="0" algn="ctr">
              <a:spcBef>
                <a:spcPts val="1200"/>
              </a:spcBef>
              <a:buClr>
                <a:schemeClr val="accent2">
                  <a:lumMod val="60000"/>
                  <a:lumOff val="40000"/>
                </a:schemeClr>
              </a:buClr>
              <a:buSzPct val="80000"/>
              <a:buNone/>
            </a:pPr>
            <a:r>
              <a:rPr lang="en-US" sz="1600" b="1" i="1" dirty="0">
                <a:solidFill>
                  <a:prstClr val="black"/>
                </a:solidFill>
                <a:latin typeface="Calibri Light"/>
              </a:rPr>
              <a:t>HEnEx processes the Application and may request additional information depending on the interested Party status.</a:t>
            </a:r>
            <a:endParaRPr lang="en-GB" sz="1600" b="1" i="1" dirty="0">
              <a:solidFill>
                <a:prstClr val="black"/>
              </a:solidFill>
              <a:latin typeface="Calibri Light"/>
            </a:endParaRPr>
          </a:p>
        </p:txBody>
      </p:sp>
      <p:pic>
        <p:nvPicPr>
          <p:cNvPr id="9" name="Graphic 8" descr="Checklist outline">
            <a:extLst>
              <a:ext uri="{FF2B5EF4-FFF2-40B4-BE49-F238E27FC236}">
                <a16:creationId xmlns:a16="http://schemas.microsoft.com/office/drawing/2014/main" id="{15C4F128-930C-C0C3-F982-C83F33DAFB66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027820" y="5824560"/>
            <a:ext cx="780473" cy="780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46017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42E7F36-D984-D744-8BD3-536AD395AF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79501" y="106864"/>
            <a:ext cx="733037" cy="73303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09603B3-C398-9026-658C-E7630B923EA2}"/>
              </a:ext>
            </a:extLst>
          </p:cNvPr>
          <p:cNvSpPr txBox="1">
            <a:spLocks/>
          </p:cNvSpPr>
          <p:nvPr/>
        </p:nvSpPr>
        <p:spPr>
          <a:xfrm>
            <a:off x="1027820" y="719979"/>
            <a:ext cx="10901051" cy="7884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accent4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075" b="1">
                <a:solidFill>
                  <a:schemeClr val="tx2"/>
                </a:solidFill>
                <a:latin typeface="Lucida Sans Unicode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075" b="1">
                <a:solidFill>
                  <a:schemeClr val="tx2"/>
                </a:solidFill>
                <a:latin typeface="Lucida Sans Unicode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075" b="1">
                <a:solidFill>
                  <a:schemeClr val="tx2"/>
                </a:solidFill>
                <a:latin typeface="Lucida Sans Unicode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075" b="1">
                <a:solidFill>
                  <a:schemeClr val="tx2"/>
                </a:solidFill>
                <a:latin typeface="Lucida Sans Unicode" pitchFamily="34" charset="0"/>
              </a:defRPr>
            </a:lvl5pPr>
            <a:lvl6pPr marL="342874" algn="l" rtl="0" eaLnBrk="1" fontAlgn="base" hangingPunct="1">
              <a:spcBef>
                <a:spcPct val="0"/>
              </a:spcBef>
              <a:spcAft>
                <a:spcPct val="0"/>
              </a:spcAft>
              <a:defRPr sz="3075" b="1">
                <a:solidFill>
                  <a:schemeClr val="tx2"/>
                </a:solidFill>
                <a:latin typeface="Lucida Sans Unicode" pitchFamily="34" charset="0"/>
              </a:defRPr>
            </a:lvl6pPr>
            <a:lvl7pPr marL="685750" algn="l" rtl="0" eaLnBrk="1" fontAlgn="base" hangingPunct="1">
              <a:spcBef>
                <a:spcPct val="0"/>
              </a:spcBef>
              <a:spcAft>
                <a:spcPct val="0"/>
              </a:spcAft>
              <a:defRPr sz="3075" b="1">
                <a:solidFill>
                  <a:schemeClr val="tx2"/>
                </a:solidFill>
                <a:latin typeface="Lucida Sans Unicode" pitchFamily="34" charset="0"/>
              </a:defRPr>
            </a:lvl7pPr>
            <a:lvl8pPr marL="1028624" algn="l" rtl="0" eaLnBrk="1" fontAlgn="base" hangingPunct="1">
              <a:spcBef>
                <a:spcPct val="0"/>
              </a:spcBef>
              <a:spcAft>
                <a:spcPct val="0"/>
              </a:spcAft>
              <a:defRPr sz="3075" b="1">
                <a:solidFill>
                  <a:schemeClr val="tx2"/>
                </a:solidFill>
                <a:latin typeface="Lucida Sans Unicode" pitchFamily="34" charset="0"/>
              </a:defRPr>
            </a:lvl8pPr>
            <a:lvl9pPr marL="1371498" algn="l" rtl="0" eaLnBrk="1" fontAlgn="base" hangingPunct="1">
              <a:spcBef>
                <a:spcPct val="0"/>
              </a:spcBef>
              <a:spcAft>
                <a:spcPct val="0"/>
              </a:spcAft>
              <a:defRPr sz="3075" b="1">
                <a:solidFill>
                  <a:schemeClr val="tx2"/>
                </a:solidFill>
                <a:latin typeface="Lucida Sans Unicode" pitchFamily="34" charset="0"/>
              </a:defRPr>
            </a:lvl9pPr>
            <a:extLst/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Calibri Light"/>
                <a:ea typeface="+mj-ea"/>
                <a:cs typeface="+mj-cs"/>
              </a:rPr>
              <a:t>HEnEx ETSS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Calibri Light"/>
              </a:rPr>
              <a:t>API : Get access to ETSS API Package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Calibri Light"/>
              <a:ea typeface="+mj-ea"/>
              <a:cs typeface="+mj-cs"/>
            </a:endParaRP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CF618BE7-B596-BCCB-D499-409C2A44B55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92011319"/>
              </p:ext>
            </p:extLst>
          </p:nvPr>
        </p:nvGraphicFramePr>
        <p:xfrm>
          <a:off x="1161746" y="1286496"/>
          <a:ext cx="8256652" cy="18546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6DF38B1-F03F-9EF0-5B81-EA4A6D8E9F62}"/>
              </a:ext>
            </a:extLst>
          </p:cNvPr>
          <p:cNvSpPr txBox="1">
            <a:spLocks/>
          </p:cNvSpPr>
          <p:nvPr/>
        </p:nvSpPr>
        <p:spPr bwMode="auto">
          <a:xfrm>
            <a:off x="1161746" y="3007314"/>
            <a:ext cx="8158951" cy="28242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273830" indent="-191682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chemeClr val="accent1"/>
              </a:buClr>
              <a:buSzPct val="68000"/>
              <a:buFont typeface="Wingdings 3" pitchFamily="18" charset="2"/>
              <a:buChar char="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5511" indent="-171442" algn="l" rtl="0" eaLnBrk="1" fontAlgn="base" hangingPunct="1">
              <a:spcBef>
                <a:spcPts val="244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Char char="◦"/>
              <a:defRPr sz="17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4097" indent="-171442" algn="l" rtl="0" eaLnBrk="1" fontAlgn="base" hangingPunct="1">
              <a:spcBef>
                <a:spcPts val="263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 2" pitchFamily="18" charset="2"/>
              <a:buChar char=""/>
              <a:defRPr sz="15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7208" indent="-171442" algn="l" rtl="0" eaLnBrk="1" fontAlgn="base" hangingPunct="1">
              <a:spcBef>
                <a:spcPts val="263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14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8649" indent="-171442" algn="l" rtl="0" eaLnBrk="1" fontAlgn="base" hangingPunct="1">
              <a:spcBef>
                <a:spcPts val="263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0091" indent="-171442" algn="l" rtl="0" eaLnBrk="1" latinLnBrk="0" hangingPunct="1">
              <a:spcBef>
                <a:spcPts val="263"/>
              </a:spcBef>
              <a:buClr>
                <a:schemeClr val="accent3"/>
              </a:buClr>
              <a:buFont typeface="Wingdings 2"/>
              <a:buChar char=""/>
              <a:defRPr kumimoji="0" sz="135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71532" indent="-171442" algn="l" rtl="0" eaLnBrk="1" latinLnBrk="0" hangingPunct="1">
              <a:spcBef>
                <a:spcPts val="263"/>
              </a:spcBef>
              <a:buClr>
                <a:schemeClr val="accent3"/>
              </a:buClr>
              <a:buFont typeface="Wingdings 2"/>
              <a:buChar char=""/>
              <a:defRPr kumimoji="0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42973" indent="-171442" algn="l" rtl="0" eaLnBrk="1" latinLnBrk="0" hangingPunct="1">
              <a:spcBef>
                <a:spcPts val="263"/>
              </a:spcBef>
              <a:buClr>
                <a:schemeClr val="accent3"/>
              </a:buClr>
              <a:buFont typeface="Wingdings 2"/>
              <a:buChar char=""/>
              <a:defRPr kumimoji="0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14414" indent="-171442" algn="l" rtl="0" eaLnBrk="1" latinLnBrk="0" hangingPunct="1">
              <a:spcBef>
                <a:spcPts val="263"/>
              </a:spcBef>
              <a:buClr>
                <a:schemeClr val="accent3"/>
              </a:buClr>
              <a:buFont typeface="Wingdings 2"/>
              <a:buChar char=""/>
              <a:defRPr kumimoji="0"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indent="0">
              <a:spcBef>
                <a:spcPts val="1200"/>
              </a:spcBef>
              <a:buClr>
                <a:srgbClr val="2DA2BF"/>
              </a:buClr>
              <a:buSzPct val="80000"/>
              <a:buFont typeface="Wingdings 3" pitchFamily="18" charset="2"/>
              <a:buNone/>
            </a:pPr>
            <a:r>
              <a:rPr lang="en-US" sz="2000" dirty="0">
                <a:solidFill>
                  <a:prstClr val="black"/>
                </a:solidFill>
                <a:latin typeface="Calibri Light"/>
              </a:rPr>
              <a:t>Confirmed candidates get access to the ETSS API Package containing:</a:t>
            </a:r>
            <a:endParaRPr lang="en-GB" sz="2000" dirty="0">
              <a:solidFill>
                <a:prstClr val="black"/>
              </a:solidFill>
              <a:latin typeface="Calibri Light"/>
            </a:endParaRPr>
          </a:p>
          <a:p>
            <a:pPr marL="357188" lvl="1" indent="-357188">
              <a:spcBef>
                <a:spcPts val="1200"/>
              </a:spcBef>
              <a:buClr>
                <a:schemeClr val="accent2">
                  <a:lumMod val="75000"/>
                </a:schemeClr>
              </a:buClr>
              <a:buSzPct val="100000"/>
              <a:buFont typeface="+mj-lt"/>
              <a:buAutoNum type="arabicPeriod"/>
            </a:pPr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Calibri Light"/>
              </a:rPr>
              <a:t>ETSS API Specification</a:t>
            </a:r>
          </a:p>
          <a:p>
            <a:pPr marL="715963" indent="-358775">
              <a:spcBef>
                <a:spcPts val="600"/>
              </a:spcBef>
              <a:buClr>
                <a:schemeClr val="accent2">
                  <a:lumMod val="60000"/>
                  <a:lumOff val="40000"/>
                </a:schemeClr>
              </a:buClr>
              <a:buSzPct val="80000"/>
              <a:buFont typeface="Arial" panose="020B0604020202020204" pitchFamily="34" charset="0"/>
              <a:buChar char="•"/>
            </a:pPr>
            <a:r>
              <a:rPr lang="en-US" sz="1900" dirty="0">
                <a:solidFill>
                  <a:prstClr val="black"/>
                </a:solidFill>
                <a:latin typeface="Calibri Light"/>
              </a:rPr>
              <a:t>In html &amp; </a:t>
            </a:r>
            <a:r>
              <a:rPr lang="en-US" sz="1900" dirty="0" err="1">
                <a:solidFill>
                  <a:prstClr val="black"/>
                </a:solidFill>
                <a:latin typeface="Calibri Light"/>
              </a:rPr>
              <a:t>yaml</a:t>
            </a:r>
            <a:r>
              <a:rPr lang="en-US" sz="1900" dirty="0">
                <a:solidFill>
                  <a:prstClr val="black"/>
                </a:solidFill>
                <a:latin typeface="Calibri Light"/>
              </a:rPr>
              <a:t> coding based on the OpenAPIv3 standard</a:t>
            </a:r>
          </a:p>
          <a:p>
            <a:pPr marL="715963" indent="-358775">
              <a:spcBef>
                <a:spcPts val="600"/>
              </a:spcBef>
              <a:buClr>
                <a:schemeClr val="accent2">
                  <a:lumMod val="60000"/>
                  <a:lumOff val="40000"/>
                </a:schemeClr>
              </a:buClr>
              <a:buSzPct val="80000"/>
              <a:buFont typeface="Arial" panose="020B0604020202020204" pitchFamily="34" charset="0"/>
              <a:buChar char="•"/>
            </a:pPr>
            <a:r>
              <a:rPr lang="en-US" sz="1900" dirty="0">
                <a:solidFill>
                  <a:prstClr val="black"/>
                </a:solidFill>
                <a:latin typeface="Calibri Light"/>
              </a:rPr>
              <a:t>Interactive documentation (“</a:t>
            </a:r>
            <a:r>
              <a:rPr lang="en-US" sz="1900" u="sng" dirty="0">
                <a:solidFill>
                  <a:prstClr val="black"/>
                </a:solidFill>
                <a:latin typeface="Calibri Light"/>
              </a:rPr>
              <a:t>ETSS API specification documentation”)</a:t>
            </a:r>
          </a:p>
          <a:p>
            <a:pPr marL="357188" lvl="1" indent="-357188">
              <a:spcBef>
                <a:spcPts val="1200"/>
              </a:spcBef>
              <a:buClrTx/>
              <a:buSzPct val="100000"/>
              <a:buFont typeface="+mj-lt"/>
              <a:buAutoNum type="arabicPeriod" startAt="2"/>
            </a:pPr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Calibri Light"/>
              </a:rPr>
              <a:t>ETSS API Client sample application with installation / user guide instructions</a:t>
            </a:r>
          </a:p>
          <a:p>
            <a:pPr marL="715963" lvl="1" indent="-358775">
              <a:spcBef>
                <a:spcPts val="600"/>
              </a:spcBef>
              <a:buClr>
                <a:schemeClr val="accent2">
                  <a:lumMod val="60000"/>
                  <a:lumOff val="40000"/>
                </a:schemeClr>
              </a:buClr>
              <a:buSzPct val="80000"/>
              <a:buFont typeface="Arial" panose="020B0604020202020204" pitchFamily="34" charset="0"/>
              <a:buChar char="•"/>
            </a:pPr>
            <a:r>
              <a:rPr lang="en-US" sz="1900" dirty="0">
                <a:solidFill>
                  <a:prstClr val="black"/>
                </a:solidFill>
                <a:latin typeface="Calibri Light"/>
              </a:rPr>
              <a:t>“ETSS API – Guidelines for Developers”</a:t>
            </a:r>
          </a:p>
          <a:p>
            <a:pPr marL="715963" lvl="1" indent="-358775">
              <a:spcBef>
                <a:spcPts val="600"/>
              </a:spcBef>
              <a:buClr>
                <a:schemeClr val="accent2">
                  <a:lumMod val="60000"/>
                  <a:lumOff val="40000"/>
                </a:schemeClr>
              </a:buClr>
              <a:buSzPct val="80000"/>
              <a:buFont typeface="Arial" panose="020B0604020202020204" pitchFamily="34" charset="0"/>
              <a:buChar char="•"/>
            </a:pPr>
            <a:r>
              <a:rPr lang="en-US" sz="1900" dirty="0">
                <a:solidFill>
                  <a:prstClr val="black"/>
                </a:solidFill>
                <a:latin typeface="Calibri Light"/>
              </a:rPr>
              <a:t>Code samples</a:t>
            </a:r>
            <a:endParaRPr lang="en-US" sz="2200" dirty="0">
              <a:solidFill>
                <a:prstClr val="black"/>
              </a:solidFill>
              <a:latin typeface="Calibri Light"/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F6AEBAFC-7898-0FD7-3DCF-8ED163C199E1}"/>
              </a:ext>
            </a:extLst>
          </p:cNvPr>
          <p:cNvSpPr txBox="1">
            <a:spLocks/>
          </p:cNvSpPr>
          <p:nvPr/>
        </p:nvSpPr>
        <p:spPr bwMode="auto">
          <a:xfrm>
            <a:off x="1668174" y="6062650"/>
            <a:ext cx="8855651" cy="4468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273830" indent="-191682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chemeClr val="accent1"/>
              </a:buClr>
              <a:buSzPct val="68000"/>
              <a:buFont typeface="Wingdings 3" pitchFamily="18" charset="2"/>
              <a:buChar char="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5511" indent="-171442" algn="l" rtl="0" eaLnBrk="1" fontAlgn="base" hangingPunct="1">
              <a:spcBef>
                <a:spcPts val="244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Char char="◦"/>
              <a:defRPr sz="17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4097" indent="-171442" algn="l" rtl="0" eaLnBrk="1" fontAlgn="base" hangingPunct="1">
              <a:spcBef>
                <a:spcPts val="263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 2" pitchFamily="18" charset="2"/>
              <a:buChar char=""/>
              <a:defRPr sz="15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7208" indent="-171442" algn="l" rtl="0" eaLnBrk="1" fontAlgn="base" hangingPunct="1">
              <a:spcBef>
                <a:spcPts val="263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14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8649" indent="-171442" algn="l" rtl="0" eaLnBrk="1" fontAlgn="base" hangingPunct="1">
              <a:spcBef>
                <a:spcPts val="263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0091" indent="-171442" algn="l" rtl="0" eaLnBrk="1" latinLnBrk="0" hangingPunct="1">
              <a:spcBef>
                <a:spcPts val="263"/>
              </a:spcBef>
              <a:buClr>
                <a:schemeClr val="accent3"/>
              </a:buClr>
              <a:buFont typeface="Wingdings 2"/>
              <a:buChar char=""/>
              <a:defRPr kumimoji="0" sz="135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71532" indent="-171442" algn="l" rtl="0" eaLnBrk="1" latinLnBrk="0" hangingPunct="1">
              <a:spcBef>
                <a:spcPts val="263"/>
              </a:spcBef>
              <a:buClr>
                <a:schemeClr val="accent3"/>
              </a:buClr>
              <a:buFont typeface="Wingdings 2"/>
              <a:buChar char=""/>
              <a:defRPr kumimoji="0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42973" indent="-171442" algn="l" rtl="0" eaLnBrk="1" latinLnBrk="0" hangingPunct="1">
              <a:spcBef>
                <a:spcPts val="263"/>
              </a:spcBef>
              <a:buClr>
                <a:schemeClr val="accent3"/>
              </a:buClr>
              <a:buFont typeface="Wingdings 2"/>
              <a:buChar char=""/>
              <a:defRPr kumimoji="0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14414" indent="-171442" algn="l" rtl="0" eaLnBrk="1" latinLnBrk="0" hangingPunct="1">
              <a:spcBef>
                <a:spcPts val="263"/>
              </a:spcBef>
              <a:buClr>
                <a:schemeClr val="accent3"/>
              </a:buClr>
              <a:buFont typeface="Wingdings 2"/>
              <a:buChar char=""/>
              <a:defRPr kumimoji="0"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indent="0">
              <a:spcBef>
                <a:spcPts val="1200"/>
              </a:spcBef>
              <a:buClr>
                <a:schemeClr val="accent2">
                  <a:lumMod val="60000"/>
                  <a:lumOff val="40000"/>
                </a:schemeClr>
              </a:buClr>
              <a:buSzPct val="80000"/>
              <a:buNone/>
            </a:pPr>
            <a:r>
              <a:rPr lang="en-US" sz="2000" dirty="0">
                <a:solidFill>
                  <a:prstClr val="black"/>
                </a:solidFill>
                <a:latin typeface="Calibri Light"/>
              </a:rPr>
              <a:t>HEnEx Trading Support Dpt is available for inquiries related to the ETSS API Package.</a:t>
            </a:r>
            <a:endParaRPr lang="en-GB" sz="2000" dirty="0">
              <a:solidFill>
                <a:prstClr val="black"/>
              </a:solidFill>
              <a:latin typeface="Calibri Light"/>
            </a:endParaRPr>
          </a:p>
        </p:txBody>
      </p:sp>
      <p:pic>
        <p:nvPicPr>
          <p:cNvPr id="7" name="Graphic 6" descr="Information with solid fill">
            <a:extLst>
              <a:ext uri="{FF2B5EF4-FFF2-40B4-BE49-F238E27FC236}">
                <a16:creationId xmlns:a16="http://schemas.microsoft.com/office/drawing/2014/main" id="{FD7E2D72-5E29-51F0-3FEE-DF9BEFA906D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341195" y="6062650"/>
            <a:ext cx="426567" cy="426567"/>
          </a:xfrm>
          <a:prstGeom prst="rect">
            <a:avLst/>
          </a:prstGeom>
        </p:spPr>
      </p:pic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FC3D469C-C10E-5279-6F17-0EBD5FBC30A4}"/>
              </a:ext>
            </a:extLst>
          </p:cNvPr>
          <p:cNvSpPr/>
          <p:nvPr/>
        </p:nvSpPr>
        <p:spPr>
          <a:xfrm>
            <a:off x="1027820" y="6062650"/>
            <a:ext cx="9582841" cy="555433"/>
          </a:xfrm>
          <a:prstGeom prst="roundRect">
            <a:avLst/>
          </a:prstGeom>
          <a:noFill/>
          <a:ln w="190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8708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42E7F36-D984-D744-8BD3-536AD395AF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79501" y="106864"/>
            <a:ext cx="733037" cy="73303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09603B3-C398-9026-658C-E7630B923EA2}"/>
              </a:ext>
            </a:extLst>
          </p:cNvPr>
          <p:cNvSpPr txBox="1">
            <a:spLocks/>
          </p:cNvSpPr>
          <p:nvPr/>
        </p:nvSpPr>
        <p:spPr>
          <a:xfrm>
            <a:off x="1027820" y="719979"/>
            <a:ext cx="10901051" cy="7884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accent4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075" b="1">
                <a:solidFill>
                  <a:schemeClr val="tx2"/>
                </a:solidFill>
                <a:latin typeface="Lucida Sans Unicode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075" b="1">
                <a:solidFill>
                  <a:schemeClr val="tx2"/>
                </a:solidFill>
                <a:latin typeface="Lucida Sans Unicode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075" b="1">
                <a:solidFill>
                  <a:schemeClr val="tx2"/>
                </a:solidFill>
                <a:latin typeface="Lucida Sans Unicode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075" b="1">
                <a:solidFill>
                  <a:schemeClr val="tx2"/>
                </a:solidFill>
                <a:latin typeface="Lucida Sans Unicode" pitchFamily="34" charset="0"/>
              </a:defRPr>
            </a:lvl5pPr>
            <a:lvl6pPr marL="342874" algn="l" rtl="0" eaLnBrk="1" fontAlgn="base" hangingPunct="1">
              <a:spcBef>
                <a:spcPct val="0"/>
              </a:spcBef>
              <a:spcAft>
                <a:spcPct val="0"/>
              </a:spcAft>
              <a:defRPr sz="3075" b="1">
                <a:solidFill>
                  <a:schemeClr val="tx2"/>
                </a:solidFill>
                <a:latin typeface="Lucida Sans Unicode" pitchFamily="34" charset="0"/>
              </a:defRPr>
            </a:lvl6pPr>
            <a:lvl7pPr marL="685750" algn="l" rtl="0" eaLnBrk="1" fontAlgn="base" hangingPunct="1">
              <a:spcBef>
                <a:spcPct val="0"/>
              </a:spcBef>
              <a:spcAft>
                <a:spcPct val="0"/>
              </a:spcAft>
              <a:defRPr sz="3075" b="1">
                <a:solidFill>
                  <a:schemeClr val="tx2"/>
                </a:solidFill>
                <a:latin typeface="Lucida Sans Unicode" pitchFamily="34" charset="0"/>
              </a:defRPr>
            </a:lvl7pPr>
            <a:lvl8pPr marL="1028624" algn="l" rtl="0" eaLnBrk="1" fontAlgn="base" hangingPunct="1">
              <a:spcBef>
                <a:spcPct val="0"/>
              </a:spcBef>
              <a:spcAft>
                <a:spcPct val="0"/>
              </a:spcAft>
              <a:defRPr sz="3075" b="1">
                <a:solidFill>
                  <a:schemeClr val="tx2"/>
                </a:solidFill>
                <a:latin typeface="Lucida Sans Unicode" pitchFamily="34" charset="0"/>
              </a:defRPr>
            </a:lvl8pPr>
            <a:lvl9pPr marL="1371498" algn="l" rtl="0" eaLnBrk="1" fontAlgn="base" hangingPunct="1">
              <a:spcBef>
                <a:spcPct val="0"/>
              </a:spcBef>
              <a:spcAft>
                <a:spcPct val="0"/>
              </a:spcAft>
              <a:defRPr sz="3075" b="1">
                <a:solidFill>
                  <a:schemeClr val="tx2"/>
                </a:solidFill>
                <a:latin typeface="Lucida Sans Unicode" pitchFamily="34" charset="0"/>
              </a:defRPr>
            </a:lvl9pPr>
            <a:extLst/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Calibri Light"/>
                <a:ea typeface="+mj-ea"/>
                <a:cs typeface="+mj-cs"/>
              </a:rPr>
              <a:t>HEnEx ETSS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Calibri Light"/>
              </a:rPr>
              <a:t>API : Build your LITI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Calibri Light"/>
              <a:ea typeface="+mj-ea"/>
              <a:cs typeface="+mj-cs"/>
            </a:endParaRP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CF618BE7-B596-BCCB-D499-409C2A44B55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37672750"/>
              </p:ext>
            </p:extLst>
          </p:nvPr>
        </p:nvGraphicFramePr>
        <p:xfrm>
          <a:off x="1161746" y="1286496"/>
          <a:ext cx="8256652" cy="18546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BE0C90E-CF41-E4D5-7CF3-5EF4D6232EB4}"/>
              </a:ext>
            </a:extLst>
          </p:cNvPr>
          <p:cNvSpPr txBox="1">
            <a:spLocks/>
          </p:cNvSpPr>
          <p:nvPr/>
        </p:nvSpPr>
        <p:spPr bwMode="auto">
          <a:xfrm>
            <a:off x="1202178" y="3033989"/>
            <a:ext cx="8175788" cy="9166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273830" indent="-191682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chemeClr val="accent1"/>
              </a:buClr>
              <a:buSzPct val="68000"/>
              <a:buFont typeface="Wingdings 3" pitchFamily="18" charset="2"/>
              <a:buChar char="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5511" indent="-171442" algn="l" rtl="0" eaLnBrk="1" fontAlgn="base" hangingPunct="1">
              <a:spcBef>
                <a:spcPts val="244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Char char="◦"/>
              <a:defRPr sz="17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4097" indent="-171442" algn="l" rtl="0" eaLnBrk="1" fontAlgn="base" hangingPunct="1">
              <a:spcBef>
                <a:spcPts val="263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 2" pitchFamily="18" charset="2"/>
              <a:buChar char=""/>
              <a:defRPr sz="15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7208" indent="-171442" algn="l" rtl="0" eaLnBrk="1" fontAlgn="base" hangingPunct="1">
              <a:spcBef>
                <a:spcPts val="263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14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8649" indent="-171442" algn="l" rtl="0" eaLnBrk="1" fontAlgn="base" hangingPunct="1">
              <a:spcBef>
                <a:spcPts val="263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0091" indent="-171442" algn="l" rtl="0" eaLnBrk="1" latinLnBrk="0" hangingPunct="1">
              <a:spcBef>
                <a:spcPts val="263"/>
              </a:spcBef>
              <a:buClr>
                <a:schemeClr val="accent3"/>
              </a:buClr>
              <a:buFont typeface="Wingdings 2"/>
              <a:buChar char=""/>
              <a:defRPr kumimoji="0" sz="135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71532" indent="-171442" algn="l" rtl="0" eaLnBrk="1" latinLnBrk="0" hangingPunct="1">
              <a:spcBef>
                <a:spcPts val="263"/>
              </a:spcBef>
              <a:buClr>
                <a:schemeClr val="accent3"/>
              </a:buClr>
              <a:buFont typeface="Wingdings 2"/>
              <a:buChar char=""/>
              <a:defRPr kumimoji="0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42973" indent="-171442" algn="l" rtl="0" eaLnBrk="1" latinLnBrk="0" hangingPunct="1">
              <a:spcBef>
                <a:spcPts val="263"/>
              </a:spcBef>
              <a:buClr>
                <a:schemeClr val="accent3"/>
              </a:buClr>
              <a:buFont typeface="Wingdings 2"/>
              <a:buChar char=""/>
              <a:defRPr kumimoji="0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14414" indent="-171442" algn="l" rtl="0" eaLnBrk="1" latinLnBrk="0" hangingPunct="1">
              <a:spcBef>
                <a:spcPts val="263"/>
              </a:spcBef>
              <a:buClr>
                <a:schemeClr val="accent3"/>
              </a:buClr>
              <a:buFont typeface="Wingdings 2"/>
              <a:buChar char=""/>
              <a:defRPr kumimoji="0"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357188" indent="-357188" algn="just">
              <a:spcBef>
                <a:spcPts val="1200"/>
              </a:spcBef>
              <a:buClr>
                <a:schemeClr val="accent2">
                  <a:lumMod val="60000"/>
                  <a:lumOff val="40000"/>
                </a:schemeClr>
              </a:buClr>
              <a:buSzPct val="80000"/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prstClr val="black"/>
                </a:solidFill>
                <a:latin typeface="Calibri Light"/>
              </a:rPr>
              <a:t>Develop and customize your LITI in compliance with HEnEx ETSS API Specifications.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BA22B081-75A2-23D9-A809-7DC3C2F00687}"/>
              </a:ext>
            </a:extLst>
          </p:cNvPr>
          <p:cNvSpPr txBox="1">
            <a:spLocks/>
          </p:cNvSpPr>
          <p:nvPr/>
        </p:nvSpPr>
        <p:spPr bwMode="auto">
          <a:xfrm>
            <a:off x="1202177" y="3950646"/>
            <a:ext cx="8937703" cy="21674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273830" indent="-191682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chemeClr val="accent1"/>
              </a:buClr>
              <a:buSzPct val="68000"/>
              <a:buFont typeface="Wingdings 3" pitchFamily="18" charset="2"/>
              <a:buChar char="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5511" indent="-171442" algn="l" rtl="0" eaLnBrk="1" fontAlgn="base" hangingPunct="1">
              <a:spcBef>
                <a:spcPts val="244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Char char="◦"/>
              <a:defRPr sz="17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4097" indent="-171442" algn="l" rtl="0" eaLnBrk="1" fontAlgn="base" hangingPunct="1">
              <a:spcBef>
                <a:spcPts val="263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 2" pitchFamily="18" charset="2"/>
              <a:buChar char=""/>
              <a:defRPr sz="15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7208" indent="-171442" algn="l" rtl="0" eaLnBrk="1" fontAlgn="base" hangingPunct="1">
              <a:spcBef>
                <a:spcPts val="263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14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8649" indent="-171442" algn="l" rtl="0" eaLnBrk="1" fontAlgn="base" hangingPunct="1">
              <a:spcBef>
                <a:spcPts val="263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0091" indent="-171442" algn="l" rtl="0" eaLnBrk="1" latinLnBrk="0" hangingPunct="1">
              <a:spcBef>
                <a:spcPts val="263"/>
              </a:spcBef>
              <a:buClr>
                <a:schemeClr val="accent3"/>
              </a:buClr>
              <a:buFont typeface="Wingdings 2"/>
              <a:buChar char=""/>
              <a:defRPr kumimoji="0" sz="135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71532" indent="-171442" algn="l" rtl="0" eaLnBrk="1" latinLnBrk="0" hangingPunct="1">
              <a:spcBef>
                <a:spcPts val="263"/>
              </a:spcBef>
              <a:buClr>
                <a:schemeClr val="accent3"/>
              </a:buClr>
              <a:buFont typeface="Wingdings 2"/>
              <a:buChar char=""/>
              <a:defRPr kumimoji="0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42973" indent="-171442" algn="l" rtl="0" eaLnBrk="1" latinLnBrk="0" hangingPunct="1">
              <a:spcBef>
                <a:spcPts val="263"/>
              </a:spcBef>
              <a:buClr>
                <a:schemeClr val="accent3"/>
              </a:buClr>
              <a:buFont typeface="Wingdings 2"/>
              <a:buChar char=""/>
              <a:defRPr kumimoji="0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14414" indent="-171442" algn="l" rtl="0" eaLnBrk="1" latinLnBrk="0" hangingPunct="1">
              <a:spcBef>
                <a:spcPts val="263"/>
              </a:spcBef>
              <a:buClr>
                <a:schemeClr val="accent3"/>
              </a:buClr>
              <a:buFont typeface="Wingdings 2"/>
              <a:buChar char=""/>
              <a:defRPr kumimoji="0"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357188" indent="-357188" algn="just">
              <a:spcBef>
                <a:spcPts val="1200"/>
              </a:spcBef>
              <a:buClr>
                <a:schemeClr val="accent2">
                  <a:lumMod val="60000"/>
                  <a:lumOff val="40000"/>
                </a:schemeClr>
              </a:buClr>
              <a:buSzPct val="80000"/>
              <a:buFont typeface="Wingdings" panose="05000000000000000000" pitchFamily="2" charset="2"/>
              <a:buChar char="ü"/>
            </a:pPr>
            <a:r>
              <a:rPr lang="en-US" sz="2000" i="1" dirty="0">
                <a:solidFill>
                  <a:prstClr val="black"/>
                </a:solidFill>
                <a:latin typeface="Calibri Light"/>
              </a:rPr>
              <a:t>HEnEx does not provide support to the Party on parts of it’s LITI not related with the ETSS API interaction, which remain a business solution of the Party.</a:t>
            </a:r>
          </a:p>
          <a:p>
            <a:pPr marL="357188" indent="-357188" algn="just">
              <a:spcBef>
                <a:spcPts val="1200"/>
              </a:spcBef>
              <a:buClr>
                <a:schemeClr val="accent2">
                  <a:lumMod val="60000"/>
                  <a:lumOff val="40000"/>
                </a:schemeClr>
              </a:buClr>
              <a:buSzPct val="80000"/>
              <a:buFont typeface="Wingdings" panose="05000000000000000000" pitchFamily="2" charset="2"/>
              <a:buChar char="ü"/>
            </a:pPr>
            <a:r>
              <a:rPr lang="en-US" sz="2000" i="1" dirty="0">
                <a:solidFill>
                  <a:prstClr val="black"/>
                </a:solidFill>
                <a:latin typeface="Calibri Light"/>
              </a:rPr>
              <a:t>HEnEx provides connection test points for the development phase. Performance during testing phase is monitored.</a:t>
            </a:r>
          </a:p>
        </p:txBody>
      </p:sp>
    </p:spTree>
    <p:extLst>
      <p:ext uri="{BB962C8B-B14F-4D97-AF65-F5344CB8AC3E}">
        <p14:creationId xmlns:p14="http://schemas.microsoft.com/office/powerpoint/2010/main" val="7847386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42E7F36-D984-D744-8BD3-536AD395AF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79501" y="106864"/>
            <a:ext cx="733037" cy="73303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09603B3-C398-9026-658C-E7630B923EA2}"/>
              </a:ext>
            </a:extLst>
          </p:cNvPr>
          <p:cNvSpPr txBox="1">
            <a:spLocks/>
          </p:cNvSpPr>
          <p:nvPr/>
        </p:nvSpPr>
        <p:spPr>
          <a:xfrm>
            <a:off x="1027820" y="719979"/>
            <a:ext cx="10901051" cy="7884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accent4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075" b="1">
                <a:solidFill>
                  <a:schemeClr val="tx2"/>
                </a:solidFill>
                <a:latin typeface="Lucida Sans Unicode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075" b="1">
                <a:solidFill>
                  <a:schemeClr val="tx2"/>
                </a:solidFill>
                <a:latin typeface="Lucida Sans Unicode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075" b="1">
                <a:solidFill>
                  <a:schemeClr val="tx2"/>
                </a:solidFill>
                <a:latin typeface="Lucida Sans Unicode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075" b="1">
                <a:solidFill>
                  <a:schemeClr val="tx2"/>
                </a:solidFill>
                <a:latin typeface="Lucida Sans Unicode" pitchFamily="34" charset="0"/>
              </a:defRPr>
            </a:lvl5pPr>
            <a:lvl6pPr marL="342874" algn="l" rtl="0" eaLnBrk="1" fontAlgn="base" hangingPunct="1">
              <a:spcBef>
                <a:spcPct val="0"/>
              </a:spcBef>
              <a:spcAft>
                <a:spcPct val="0"/>
              </a:spcAft>
              <a:defRPr sz="3075" b="1">
                <a:solidFill>
                  <a:schemeClr val="tx2"/>
                </a:solidFill>
                <a:latin typeface="Lucida Sans Unicode" pitchFamily="34" charset="0"/>
              </a:defRPr>
            </a:lvl6pPr>
            <a:lvl7pPr marL="685750" algn="l" rtl="0" eaLnBrk="1" fontAlgn="base" hangingPunct="1">
              <a:spcBef>
                <a:spcPct val="0"/>
              </a:spcBef>
              <a:spcAft>
                <a:spcPct val="0"/>
              </a:spcAft>
              <a:defRPr sz="3075" b="1">
                <a:solidFill>
                  <a:schemeClr val="tx2"/>
                </a:solidFill>
                <a:latin typeface="Lucida Sans Unicode" pitchFamily="34" charset="0"/>
              </a:defRPr>
            </a:lvl7pPr>
            <a:lvl8pPr marL="1028624" algn="l" rtl="0" eaLnBrk="1" fontAlgn="base" hangingPunct="1">
              <a:spcBef>
                <a:spcPct val="0"/>
              </a:spcBef>
              <a:spcAft>
                <a:spcPct val="0"/>
              </a:spcAft>
              <a:defRPr sz="3075" b="1">
                <a:solidFill>
                  <a:schemeClr val="tx2"/>
                </a:solidFill>
                <a:latin typeface="Lucida Sans Unicode" pitchFamily="34" charset="0"/>
              </a:defRPr>
            </a:lvl8pPr>
            <a:lvl9pPr marL="1371498" algn="l" rtl="0" eaLnBrk="1" fontAlgn="base" hangingPunct="1">
              <a:spcBef>
                <a:spcPct val="0"/>
              </a:spcBef>
              <a:spcAft>
                <a:spcPct val="0"/>
              </a:spcAft>
              <a:defRPr sz="3075" b="1">
                <a:solidFill>
                  <a:schemeClr val="tx2"/>
                </a:solidFill>
                <a:latin typeface="Lucida Sans Unicode" pitchFamily="34" charset="0"/>
              </a:defRPr>
            </a:lvl9pPr>
            <a:extLst/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Calibri Light"/>
                <a:ea typeface="+mj-ea"/>
                <a:cs typeface="+mj-cs"/>
              </a:rPr>
              <a:t>HEnEx ETSS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Calibri Light"/>
              </a:rPr>
              <a:t>API : Get productive  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Calibri Light"/>
              <a:ea typeface="+mj-ea"/>
              <a:cs typeface="+mj-cs"/>
            </a:endParaRP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CF618BE7-B596-BCCB-D499-409C2A44B55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24670464"/>
              </p:ext>
            </p:extLst>
          </p:nvPr>
        </p:nvGraphicFramePr>
        <p:xfrm>
          <a:off x="1161746" y="1286496"/>
          <a:ext cx="8256652" cy="18546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A3E96BD-6B5A-B4ED-22B2-C99DEC61C174}"/>
              </a:ext>
            </a:extLst>
          </p:cNvPr>
          <p:cNvSpPr txBox="1">
            <a:spLocks/>
          </p:cNvSpPr>
          <p:nvPr/>
        </p:nvSpPr>
        <p:spPr bwMode="auto">
          <a:xfrm>
            <a:off x="1161746" y="2972209"/>
            <a:ext cx="8286192" cy="22171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273830" indent="-191682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chemeClr val="accent1"/>
              </a:buClr>
              <a:buSzPct val="68000"/>
              <a:buFont typeface="Wingdings 3" pitchFamily="18" charset="2"/>
              <a:buChar char="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5511" indent="-171442" algn="l" rtl="0" eaLnBrk="1" fontAlgn="base" hangingPunct="1">
              <a:spcBef>
                <a:spcPts val="244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Char char="◦"/>
              <a:defRPr sz="17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4097" indent="-171442" algn="l" rtl="0" eaLnBrk="1" fontAlgn="base" hangingPunct="1">
              <a:spcBef>
                <a:spcPts val="263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 2" pitchFamily="18" charset="2"/>
              <a:buChar char=""/>
              <a:defRPr sz="15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7208" indent="-171442" algn="l" rtl="0" eaLnBrk="1" fontAlgn="base" hangingPunct="1">
              <a:spcBef>
                <a:spcPts val="263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14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8649" indent="-171442" algn="l" rtl="0" eaLnBrk="1" fontAlgn="base" hangingPunct="1">
              <a:spcBef>
                <a:spcPts val="263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0091" indent="-171442" algn="l" rtl="0" eaLnBrk="1" latinLnBrk="0" hangingPunct="1">
              <a:spcBef>
                <a:spcPts val="263"/>
              </a:spcBef>
              <a:buClr>
                <a:schemeClr val="accent3"/>
              </a:buClr>
              <a:buFont typeface="Wingdings 2"/>
              <a:buChar char=""/>
              <a:defRPr kumimoji="0" sz="135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71532" indent="-171442" algn="l" rtl="0" eaLnBrk="1" latinLnBrk="0" hangingPunct="1">
              <a:spcBef>
                <a:spcPts val="263"/>
              </a:spcBef>
              <a:buClr>
                <a:schemeClr val="accent3"/>
              </a:buClr>
              <a:buFont typeface="Wingdings 2"/>
              <a:buChar char=""/>
              <a:defRPr kumimoji="0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42973" indent="-171442" algn="l" rtl="0" eaLnBrk="1" latinLnBrk="0" hangingPunct="1">
              <a:spcBef>
                <a:spcPts val="263"/>
              </a:spcBef>
              <a:buClr>
                <a:schemeClr val="accent3"/>
              </a:buClr>
              <a:buFont typeface="Wingdings 2"/>
              <a:buChar char=""/>
              <a:defRPr kumimoji="0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14414" indent="-171442" algn="l" rtl="0" eaLnBrk="1" latinLnBrk="0" hangingPunct="1">
              <a:spcBef>
                <a:spcPts val="263"/>
              </a:spcBef>
              <a:buClr>
                <a:schemeClr val="accent3"/>
              </a:buClr>
              <a:buFont typeface="Wingdings 2"/>
              <a:buChar char=""/>
              <a:defRPr kumimoji="0"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357188" indent="-357188" algn="just">
              <a:spcBef>
                <a:spcPts val="1200"/>
              </a:spcBef>
              <a:buClr>
                <a:schemeClr val="accent2">
                  <a:lumMod val="60000"/>
                  <a:lumOff val="40000"/>
                </a:schemeClr>
              </a:buClr>
              <a:buSzPct val="80000"/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prstClr val="black"/>
                </a:solidFill>
                <a:latin typeface="Calibri Light"/>
              </a:rPr>
              <a:t>Select the API Connection Option</a:t>
            </a:r>
          </a:p>
          <a:p>
            <a:pPr marL="356870" indent="-356870" algn="just">
              <a:spcBef>
                <a:spcPts val="1200"/>
              </a:spcBef>
              <a:buClr>
                <a:schemeClr val="accent2">
                  <a:lumMod val="60000"/>
                  <a:lumOff val="40000"/>
                </a:schemeClr>
              </a:buClr>
              <a:buSzPct val="80000"/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prstClr val="black"/>
                </a:solidFill>
                <a:latin typeface="Calibri Light"/>
              </a:rPr>
              <a:t>Fill-in and submit the “</a:t>
            </a:r>
            <a:r>
              <a:rPr lang="en-GB" sz="2000" b="1" dirty="0" err="1">
                <a:solidFill>
                  <a:prstClr val="black"/>
                </a:solidFill>
                <a:latin typeface="Calibri Light"/>
              </a:rPr>
              <a:t>HEnEx</a:t>
            </a:r>
            <a:r>
              <a:rPr lang="en-GB" sz="2000" b="1" dirty="0">
                <a:solidFill>
                  <a:prstClr val="black"/>
                </a:solidFill>
                <a:latin typeface="Calibri Light"/>
              </a:rPr>
              <a:t> ETSS Connectivity Request Form</a:t>
            </a:r>
            <a:r>
              <a:rPr lang="en-US" sz="2000" dirty="0">
                <a:solidFill>
                  <a:prstClr val="black"/>
                </a:solidFill>
                <a:latin typeface="Calibri Light"/>
              </a:rPr>
              <a:t>” requesting either: </a:t>
            </a:r>
            <a:endParaRPr lang="en-US" sz="2000" dirty="0">
              <a:solidFill>
                <a:prstClr val="black"/>
              </a:solidFill>
              <a:latin typeface="Calibri Light"/>
              <a:cs typeface="Calibri Light"/>
            </a:endParaRPr>
          </a:p>
          <a:p>
            <a:pPr marL="357188" lvl="1" indent="0" algn="just">
              <a:spcBef>
                <a:spcPts val="1200"/>
              </a:spcBef>
              <a:buClr>
                <a:srgbClr val="2DA2BF"/>
              </a:buClr>
              <a:buSzPct val="80000"/>
              <a:buFont typeface="Verdana" pitchFamily="34" charset="0"/>
              <a:buNone/>
            </a:pPr>
            <a:r>
              <a:rPr lang="en-US" sz="2000" dirty="0">
                <a:solidFill>
                  <a:prstClr val="black"/>
                </a:solidFill>
                <a:latin typeface="Calibri Light"/>
              </a:rPr>
              <a:t>a) activation,  b) de-activation or  c) modification of connection parameters</a:t>
            </a:r>
          </a:p>
          <a:p>
            <a:pPr marL="357188" lvl="1" indent="0" algn="just">
              <a:spcBef>
                <a:spcPts val="1200"/>
              </a:spcBef>
              <a:buClr>
                <a:srgbClr val="2DA2BF"/>
              </a:buClr>
              <a:buSzPct val="80000"/>
              <a:buFont typeface="Verdana" pitchFamily="34" charset="0"/>
              <a:buNone/>
            </a:pPr>
            <a:r>
              <a:rPr lang="en-US" sz="2000" dirty="0">
                <a:solidFill>
                  <a:prstClr val="black"/>
                </a:solidFill>
                <a:latin typeface="Calibri Light"/>
              </a:rPr>
              <a:t>and include the requested technical details (testing or production system selection, </a:t>
            </a:r>
            <a:r>
              <a:rPr lang="en-US" sz="2000" dirty="0" err="1">
                <a:solidFill>
                  <a:prstClr val="black"/>
                </a:solidFill>
                <a:latin typeface="Calibri Light"/>
              </a:rPr>
              <a:t>WebTrader</a:t>
            </a:r>
            <a:r>
              <a:rPr lang="en-US" sz="2000" dirty="0">
                <a:solidFill>
                  <a:prstClr val="black"/>
                </a:solidFill>
                <a:latin typeface="Calibri Light"/>
              </a:rPr>
              <a:t> and/or API User,  e-mail declaration etc.)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2A3BDE03-B771-2CB9-2CE2-4B0F293947F6}"/>
              </a:ext>
            </a:extLst>
          </p:cNvPr>
          <p:cNvSpPr txBox="1">
            <a:spLocks/>
          </p:cNvSpPr>
          <p:nvPr/>
        </p:nvSpPr>
        <p:spPr bwMode="auto">
          <a:xfrm>
            <a:off x="1158609" y="5539367"/>
            <a:ext cx="8447118" cy="9779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273830" indent="-191682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chemeClr val="accent1"/>
              </a:buClr>
              <a:buSzPct val="68000"/>
              <a:buFont typeface="Wingdings 3" pitchFamily="18" charset="2"/>
              <a:buChar char="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5511" indent="-171442" algn="l" rtl="0" eaLnBrk="1" fontAlgn="base" hangingPunct="1">
              <a:spcBef>
                <a:spcPts val="244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Char char="◦"/>
              <a:defRPr sz="17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4097" indent="-171442" algn="l" rtl="0" eaLnBrk="1" fontAlgn="base" hangingPunct="1">
              <a:spcBef>
                <a:spcPts val="263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 2" pitchFamily="18" charset="2"/>
              <a:buChar char=""/>
              <a:defRPr sz="15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7208" indent="-171442" algn="l" rtl="0" eaLnBrk="1" fontAlgn="base" hangingPunct="1">
              <a:spcBef>
                <a:spcPts val="263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14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8649" indent="-171442" algn="l" rtl="0" eaLnBrk="1" fontAlgn="base" hangingPunct="1">
              <a:spcBef>
                <a:spcPts val="263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0091" indent="-171442" algn="l" rtl="0" eaLnBrk="1" latinLnBrk="0" hangingPunct="1">
              <a:spcBef>
                <a:spcPts val="263"/>
              </a:spcBef>
              <a:buClr>
                <a:schemeClr val="accent3"/>
              </a:buClr>
              <a:buFont typeface="Wingdings 2"/>
              <a:buChar char=""/>
              <a:defRPr kumimoji="0" sz="135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71532" indent="-171442" algn="l" rtl="0" eaLnBrk="1" latinLnBrk="0" hangingPunct="1">
              <a:spcBef>
                <a:spcPts val="263"/>
              </a:spcBef>
              <a:buClr>
                <a:schemeClr val="accent3"/>
              </a:buClr>
              <a:buFont typeface="Wingdings 2"/>
              <a:buChar char=""/>
              <a:defRPr kumimoji="0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42973" indent="-171442" algn="l" rtl="0" eaLnBrk="1" latinLnBrk="0" hangingPunct="1">
              <a:spcBef>
                <a:spcPts val="263"/>
              </a:spcBef>
              <a:buClr>
                <a:schemeClr val="accent3"/>
              </a:buClr>
              <a:buFont typeface="Wingdings 2"/>
              <a:buChar char=""/>
              <a:defRPr kumimoji="0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14414" indent="-171442" algn="l" rtl="0" eaLnBrk="1" latinLnBrk="0" hangingPunct="1">
              <a:spcBef>
                <a:spcPts val="263"/>
              </a:spcBef>
              <a:buClr>
                <a:schemeClr val="accent3"/>
              </a:buClr>
              <a:buFont typeface="Wingdings 2"/>
              <a:buChar char=""/>
              <a:defRPr kumimoji="0"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357188" indent="-357188" algn="just">
              <a:spcBef>
                <a:spcPts val="1200"/>
              </a:spcBef>
              <a:buClr>
                <a:schemeClr val="accent2">
                  <a:lumMod val="60000"/>
                  <a:lumOff val="40000"/>
                </a:schemeClr>
              </a:buClr>
              <a:buSzPct val="80000"/>
              <a:buFont typeface="Wingdings" panose="05000000000000000000" pitchFamily="2" charset="2"/>
              <a:buChar char="ü"/>
            </a:pPr>
            <a:r>
              <a:rPr lang="en-US" sz="2000" b="1" i="1" dirty="0">
                <a:solidFill>
                  <a:prstClr val="black"/>
                </a:solidFill>
                <a:latin typeface="Calibri Light"/>
              </a:rPr>
              <a:t>HEnEx provides the interested Party with credentials and setup parameters and guides the Party thought the rest of the connection process.</a:t>
            </a:r>
          </a:p>
        </p:txBody>
      </p:sp>
    </p:spTree>
    <p:extLst>
      <p:ext uri="{BB962C8B-B14F-4D97-AF65-F5344CB8AC3E}">
        <p14:creationId xmlns:p14="http://schemas.microsoft.com/office/powerpoint/2010/main" val="1332563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42E7F36-D984-D744-8BD3-536AD395AF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79501" y="106864"/>
            <a:ext cx="733037" cy="73303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09603B3-C398-9026-658C-E7630B923EA2}"/>
              </a:ext>
            </a:extLst>
          </p:cNvPr>
          <p:cNvSpPr txBox="1">
            <a:spLocks/>
          </p:cNvSpPr>
          <p:nvPr/>
        </p:nvSpPr>
        <p:spPr>
          <a:xfrm>
            <a:off x="1027820" y="719979"/>
            <a:ext cx="10901051" cy="7884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accent4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075" b="1">
                <a:solidFill>
                  <a:schemeClr val="tx2"/>
                </a:solidFill>
                <a:latin typeface="Lucida Sans Unicode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075" b="1">
                <a:solidFill>
                  <a:schemeClr val="tx2"/>
                </a:solidFill>
                <a:latin typeface="Lucida Sans Unicode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075" b="1">
                <a:solidFill>
                  <a:schemeClr val="tx2"/>
                </a:solidFill>
                <a:latin typeface="Lucida Sans Unicode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075" b="1">
                <a:solidFill>
                  <a:schemeClr val="tx2"/>
                </a:solidFill>
                <a:latin typeface="Lucida Sans Unicode" pitchFamily="34" charset="0"/>
              </a:defRPr>
            </a:lvl5pPr>
            <a:lvl6pPr marL="342874" algn="l" rtl="0" eaLnBrk="1" fontAlgn="base" hangingPunct="1">
              <a:spcBef>
                <a:spcPct val="0"/>
              </a:spcBef>
              <a:spcAft>
                <a:spcPct val="0"/>
              </a:spcAft>
              <a:defRPr sz="3075" b="1">
                <a:solidFill>
                  <a:schemeClr val="tx2"/>
                </a:solidFill>
                <a:latin typeface="Lucida Sans Unicode" pitchFamily="34" charset="0"/>
              </a:defRPr>
            </a:lvl6pPr>
            <a:lvl7pPr marL="685750" algn="l" rtl="0" eaLnBrk="1" fontAlgn="base" hangingPunct="1">
              <a:spcBef>
                <a:spcPct val="0"/>
              </a:spcBef>
              <a:spcAft>
                <a:spcPct val="0"/>
              </a:spcAft>
              <a:defRPr sz="3075" b="1">
                <a:solidFill>
                  <a:schemeClr val="tx2"/>
                </a:solidFill>
                <a:latin typeface="Lucida Sans Unicode" pitchFamily="34" charset="0"/>
              </a:defRPr>
            </a:lvl7pPr>
            <a:lvl8pPr marL="1028624" algn="l" rtl="0" eaLnBrk="1" fontAlgn="base" hangingPunct="1">
              <a:spcBef>
                <a:spcPct val="0"/>
              </a:spcBef>
              <a:spcAft>
                <a:spcPct val="0"/>
              </a:spcAft>
              <a:defRPr sz="3075" b="1">
                <a:solidFill>
                  <a:schemeClr val="tx2"/>
                </a:solidFill>
                <a:latin typeface="Lucida Sans Unicode" pitchFamily="34" charset="0"/>
              </a:defRPr>
            </a:lvl8pPr>
            <a:lvl9pPr marL="1371498" algn="l" rtl="0" eaLnBrk="1" fontAlgn="base" hangingPunct="1">
              <a:spcBef>
                <a:spcPct val="0"/>
              </a:spcBef>
              <a:spcAft>
                <a:spcPct val="0"/>
              </a:spcAft>
              <a:defRPr sz="3075" b="1">
                <a:solidFill>
                  <a:schemeClr val="tx2"/>
                </a:solidFill>
                <a:latin typeface="Lucida Sans Unicode" pitchFamily="34" charset="0"/>
              </a:defRPr>
            </a:lvl9pPr>
            <a:extLst/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Calibri Light"/>
                <a:ea typeface="+mj-ea"/>
                <a:cs typeface="+mj-cs"/>
              </a:rPr>
              <a:t>HEnEx ETSS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Calibri Light"/>
              </a:rPr>
              <a:t>API : Declare your interest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Calibri Light"/>
              <a:ea typeface="+mj-ea"/>
              <a:cs typeface="+mj-cs"/>
            </a:endParaRP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CF618BE7-B596-BCCB-D499-409C2A44B55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58776455"/>
              </p:ext>
            </p:extLst>
          </p:nvPr>
        </p:nvGraphicFramePr>
        <p:xfrm>
          <a:off x="1161746" y="1286496"/>
          <a:ext cx="8256652" cy="18546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40B4164-71D5-6599-2FB8-9A8F1D712D62}"/>
              </a:ext>
            </a:extLst>
          </p:cNvPr>
          <p:cNvSpPr txBox="1">
            <a:spLocks/>
          </p:cNvSpPr>
          <p:nvPr/>
        </p:nvSpPr>
        <p:spPr bwMode="auto">
          <a:xfrm>
            <a:off x="1161746" y="3040031"/>
            <a:ext cx="8618748" cy="3504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273830" indent="-191682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chemeClr val="accent1"/>
              </a:buClr>
              <a:buSzPct val="68000"/>
              <a:buFont typeface="Wingdings 3" pitchFamily="18" charset="2"/>
              <a:buChar char="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5511" indent="-171442" algn="l" rtl="0" eaLnBrk="1" fontAlgn="base" hangingPunct="1">
              <a:spcBef>
                <a:spcPts val="244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Char char="◦"/>
              <a:defRPr sz="17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4097" indent="-171442" algn="l" rtl="0" eaLnBrk="1" fontAlgn="base" hangingPunct="1">
              <a:spcBef>
                <a:spcPts val="263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 2" pitchFamily="18" charset="2"/>
              <a:buChar char=""/>
              <a:defRPr sz="15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7208" indent="-171442" algn="l" rtl="0" eaLnBrk="1" fontAlgn="base" hangingPunct="1">
              <a:spcBef>
                <a:spcPts val="263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14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8649" indent="-171442" algn="l" rtl="0" eaLnBrk="1" fontAlgn="base" hangingPunct="1">
              <a:spcBef>
                <a:spcPts val="263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0091" indent="-171442" algn="l" rtl="0" eaLnBrk="1" latinLnBrk="0" hangingPunct="1">
              <a:spcBef>
                <a:spcPts val="263"/>
              </a:spcBef>
              <a:buClr>
                <a:schemeClr val="accent3"/>
              </a:buClr>
              <a:buFont typeface="Wingdings 2"/>
              <a:buChar char=""/>
              <a:defRPr kumimoji="0" sz="135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71532" indent="-171442" algn="l" rtl="0" eaLnBrk="1" latinLnBrk="0" hangingPunct="1">
              <a:spcBef>
                <a:spcPts val="263"/>
              </a:spcBef>
              <a:buClr>
                <a:schemeClr val="accent3"/>
              </a:buClr>
              <a:buFont typeface="Wingdings 2"/>
              <a:buChar char=""/>
              <a:defRPr kumimoji="0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42973" indent="-171442" algn="l" rtl="0" eaLnBrk="1" latinLnBrk="0" hangingPunct="1">
              <a:spcBef>
                <a:spcPts val="263"/>
              </a:spcBef>
              <a:buClr>
                <a:schemeClr val="accent3"/>
              </a:buClr>
              <a:buFont typeface="Wingdings 2"/>
              <a:buChar char=""/>
              <a:defRPr kumimoji="0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14414" indent="-171442" algn="l" rtl="0" eaLnBrk="1" latinLnBrk="0" hangingPunct="1">
              <a:spcBef>
                <a:spcPts val="263"/>
              </a:spcBef>
              <a:buClr>
                <a:schemeClr val="accent3"/>
              </a:buClr>
              <a:buFont typeface="Wingdings 2"/>
              <a:buChar char=""/>
              <a:defRPr kumimoji="0"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357188" indent="-357188" algn="just">
              <a:spcBef>
                <a:spcPts val="1200"/>
              </a:spcBef>
              <a:buClr>
                <a:schemeClr val="accent2">
                  <a:lumMod val="60000"/>
                  <a:lumOff val="40000"/>
                </a:schemeClr>
              </a:buClr>
              <a:buSzPct val="80000"/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prstClr val="black"/>
                </a:solidFill>
                <a:latin typeface="Calibri Light"/>
              </a:rPr>
              <a:t>The testing environment simulates accurately the production environment.</a:t>
            </a:r>
            <a:r>
              <a:rPr lang="el-GR" sz="2000" dirty="0">
                <a:solidFill>
                  <a:prstClr val="black"/>
                </a:solidFill>
                <a:latin typeface="Calibri Light"/>
              </a:rPr>
              <a:t> </a:t>
            </a:r>
            <a:r>
              <a:rPr lang="en-US" sz="2000" dirty="0">
                <a:solidFill>
                  <a:prstClr val="black"/>
                </a:solidFill>
                <a:latin typeface="Calibri Light"/>
              </a:rPr>
              <a:t>Testing is available for both HEnEx Members and ISVs.</a:t>
            </a:r>
          </a:p>
          <a:p>
            <a:pPr marL="357188" indent="-357188" algn="just">
              <a:spcBef>
                <a:spcPts val="1200"/>
              </a:spcBef>
              <a:buClr>
                <a:schemeClr val="accent2">
                  <a:lumMod val="60000"/>
                  <a:lumOff val="40000"/>
                </a:schemeClr>
              </a:buClr>
              <a:buSzPct val="80000"/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prstClr val="black"/>
                </a:solidFill>
                <a:latin typeface="Calibri Light"/>
              </a:rPr>
              <a:t>Testing performance is monitored by HEnEx to detect bad behavior or non-compliance with API specifications.</a:t>
            </a:r>
          </a:p>
          <a:p>
            <a:pPr marL="357188" indent="-357188" algn="just">
              <a:spcBef>
                <a:spcPts val="1200"/>
              </a:spcBef>
              <a:buClr>
                <a:schemeClr val="accent2">
                  <a:lumMod val="60000"/>
                  <a:lumOff val="40000"/>
                </a:schemeClr>
              </a:buClr>
              <a:buSzPct val="80000"/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prstClr val="black"/>
                </a:solidFill>
                <a:latin typeface="Calibri Light"/>
              </a:rPr>
              <a:t>Under violation of specific monitoring criteria (e.g. numerous problematic requests) the connection can be terminated with or without notice.</a:t>
            </a:r>
          </a:p>
          <a:p>
            <a:pPr marL="357188" indent="-357188" algn="just">
              <a:spcBef>
                <a:spcPts val="1200"/>
              </a:spcBef>
              <a:buClr>
                <a:schemeClr val="accent2">
                  <a:lumMod val="60000"/>
                  <a:lumOff val="40000"/>
                </a:schemeClr>
              </a:buClr>
              <a:buSzPct val="80000"/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prstClr val="black"/>
                </a:solidFill>
                <a:latin typeface="Calibri Light"/>
              </a:rPr>
              <a:t>By requesting access to the ETSS production system the interested Parties declare successful testing performance and technical readiness. </a:t>
            </a:r>
          </a:p>
        </p:txBody>
      </p:sp>
    </p:spTree>
    <p:extLst>
      <p:ext uri="{BB962C8B-B14F-4D97-AF65-F5344CB8AC3E}">
        <p14:creationId xmlns:p14="http://schemas.microsoft.com/office/powerpoint/2010/main" val="30984665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2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BEB3C565-1EB8-434A-AB4B-24786F824385}">
  <we:reference id="wa200005566" version="3.0.0.2" store="en-US" storeType="OMEX"/>
  <we:alternateReferences>
    <we:reference id="wa200005566" version="3.0.0.2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otalTime>2229</TotalTime>
  <Words>1103</Words>
  <Application>Microsoft Office PowerPoint</Application>
  <PresentationFormat>Widescreen</PresentationFormat>
  <Paragraphs>121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Arial</vt:lpstr>
      <vt:lpstr>Calibri</vt:lpstr>
      <vt:lpstr>Calibri Light</vt:lpstr>
      <vt:lpstr>Calibri Light </vt:lpstr>
      <vt:lpstr>Verdana</vt:lpstr>
      <vt:lpstr>Wingdings</vt:lpstr>
      <vt:lpstr>Wingdings 3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Zoulas, Vasileios</cp:lastModifiedBy>
  <cp:revision>60</cp:revision>
  <dcterms:created xsi:type="dcterms:W3CDTF">2023-11-01T08:52:06Z</dcterms:created>
  <dcterms:modified xsi:type="dcterms:W3CDTF">2025-03-14T10:13:38Z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1a76bf19-bf11-4d0e-ae08-c8316b851c87_Enabled">
    <vt:lpwstr>true</vt:lpwstr>
  </property>
  <property fmtid="{D5CDD505-2E9C-101B-9397-08002B2CF9AE}" pid="3" name="MSIP_Label_1a76bf19-bf11-4d0e-ae08-c8316b851c87_SetDate">
    <vt:lpwstr>2024-01-30T07:26:14Z</vt:lpwstr>
  </property>
  <property fmtid="{D5CDD505-2E9C-101B-9397-08002B2CF9AE}" pid="4" name="MSIP_Label_1a76bf19-bf11-4d0e-ae08-c8316b851c87_Method">
    <vt:lpwstr>Privileged</vt:lpwstr>
  </property>
  <property fmtid="{D5CDD505-2E9C-101B-9397-08002B2CF9AE}" pid="5" name="MSIP_Label_1a76bf19-bf11-4d0e-ae08-c8316b851c87_Name">
    <vt:lpwstr>Public</vt:lpwstr>
  </property>
  <property fmtid="{D5CDD505-2E9C-101B-9397-08002B2CF9AE}" pid="6" name="MSIP_Label_1a76bf19-bf11-4d0e-ae08-c8316b851c87_SiteId">
    <vt:lpwstr>4bfbec52-d457-4357-969c-5656d101fad0</vt:lpwstr>
  </property>
  <property fmtid="{D5CDD505-2E9C-101B-9397-08002B2CF9AE}" pid="7" name="MSIP_Label_1a76bf19-bf11-4d0e-ae08-c8316b851c87_ActionId">
    <vt:lpwstr>def7b1c9-a9ea-4b57-8e30-0f8a32688632</vt:lpwstr>
  </property>
  <property fmtid="{D5CDD505-2E9C-101B-9397-08002B2CF9AE}" pid="8" name="MSIP_Label_1a76bf19-bf11-4d0e-ae08-c8316b851c87_ContentBits">
    <vt:lpwstr>0</vt:lpwstr>
  </property>
</Properties>
</file>